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9" r:id="rId2"/>
  </p:sldMasterIdLst>
  <p:sldIdLst>
    <p:sldId id="274" r:id="rId3"/>
    <p:sldId id="469" r:id="rId4"/>
    <p:sldId id="279" r:id="rId5"/>
    <p:sldId id="468" r:id="rId6"/>
    <p:sldId id="331" r:id="rId7"/>
    <p:sldId id="291" r:id="rId8"/>
    <p:sldId id="285" r:id="rId9"/>
    <p:sldId id="329" r:id="rId10"/>
    <p:sldId id="330" r:id="rId11"/>
    <p:sldId id="332" r:id="rId12"/>
    <p:sldId id="296" r:id="rId13"/>
    <p:sldId id="333" r:id="rId14"/>
    <p:sldId id="519" r:id="rId15"/>
    <p:sldId id="334" r:id="rId16"/>
    <p:sldId id="453" r:id="rId17"/>
    <p:sldId id="462" r:id="rId18"/>
    <p:sldId id="455" r:id="rId19"/>
    <p:sldId id="467" r:id="rId20"/>
    <p:sldId id="464" r:id="rId21"/>
    <p:sldId id="463" r:id="rId22"/>
    <p:sldId id="573" r:id="rId23"/>
    <p:sldId id="465" r:id="rId24"/>
    <p:sldId id="470" r:id="rId25"/>
    <p:sldId id="47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67" d="100"/>
          <a:sy n="67" d="100"/>
        </p:scale>
        <p:origin x="6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160CCE-0B03-4288-A013-DAABD3F5982C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67ECFC65-182A-423E-9197-138B23723837}">
      <dgm:prSet phldrT="[Text]" custT="1"/>
      <dgm:spPr>
        <a:xfrm>
          <a:off x="2330" y="640868"/>
          <a:ext cx="1402908" cy="854490"/>
        </a:xfrm>
        <a:prstGeom prst="roundRect">
          <a:avLst/>
        </a:prstGeom>
        <a:solidFill>
          <a:schemeClr val="tx1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pPr rtl="0"/>
          <a:endParaRPr lang="en-US" sz="1200" b="1" i="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pPr rtl="0"/>
          <a:endParaRPr lang="en-US" sz="1200" b="1" i="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pPr rtl="0"/>
          <a:endParaRPr lang="ar-SA" sz="1200" b="1" i="0" cap="none" baseline="0" dirty="0">
            <a:solidFill>
              <a:sysClr val="window" lastClr="FFFFFF"/>
            </a:solidFill>
            <a:latin typeface="+mn-lt"/>
            <a:ea typeface="+mn-ea"/>
            <a:cs typeface="+mn-cs"/>
          </a:endParaRPr>
        </a:p>
      </dgm:t>
    </dgm:pt>
    <dgm:pt modelId="{393701CD-C59D-44F4-8919-34EE9620F317}" type="parTrans" cxnId="{F34237A3-43AA-48CE-8E99-05191AC153EC}">
      <dgm:prSet/>
      <dgm:spPr/>
      <dgm:t>
        <a:bodyPr/>
        <a:lstStyle/>
        <a:p>
          <a:pPr rtl="0"/>
          <a:endParaRPr lang="ar-SA" sz="1100">
            <a:solidFill>
              <a:schemeClr val="accent3"/>
            </a:solidFill>
            <a:latin typeface="Lato" pitchFamily="34" charset="0"/>
          </a:endParaRPr>
        </a:p>
      </dgm:t>
    </dgm:pt>
    <dgm:pt modelId="{BD1127E8-8A44-43AD-BA1A-087987997087}" type="sibTrans" cxnId="{F34237A3-43AA-48CE-8E99-05191AC153EC}">
      <dgm:prSet/>
      <dgm:spPr/>
      <dgm:t>
        <a:bodyPr/>
        <a:lstStyle/>
        <a:p>
          <a:pPr rtl="0"/>
          <a:endParaRPr lang="ar-SA" sz="1100">
            <a:solidFill>
              <a:schemeClr val="accent3"/>
            </a:solidFill>
            <a:latin typeface="Lato" pitchFamily="34" charset="0"/>
          </a:endParaRPr>
        </a:p>
      </dgm:t>
    </dgm:pt>
    <dgm:pt modelId="{F42DDD85-916C-4F66-8684-EFFD02DD937E}">
      <dgm:prSet phldrT="[Text]" custT="1"/>
      <dgm:spPr>
        <a:xfrm>
          <a:off x="1639057" y="640868"/>
          <a:ext cx="1402908" cy="854490"/>
        </a:xfrm>
        <a:prstGeom prst="roundRect">
          <a:avLst/>
        </a:prstGeom>
        <a:solidFill>
          <a:schemeClr val="tx1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pPr rtl="0"/>
          <a:endParaRPr lang="en-US" sz="1200" b="1" i="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endParaRPr lang="en-US" sz="1200" b="1" i="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endParaRPr lang="ar-SA" sz="1200" b="1" i="0" cap="none" baseline="0" dirty="0">
            <a:solidFill>
              <a:sysClr val="window" lastClr="FFFFFF"/>
            </a:solidFill>
            <a:latin typeface="+mn-lt"/>
            <a:ea typeface="+mn-ea"/>
            <a:cs typeface="+mn-cs"/>
          </a:endParaRPr>
        </a:p>
      </dgm:t>
    </dgm:pt>
    <dgm:pt modelId="{2AC3552B-83CE-4DB1-A967-DE2B63B832A8}" type="parTrans" cxnId="{F7AFDDC2-000C-4939-B40A-81195C3F86F8}">
      <dgm:prSet/>
      <dgm:spPr/>
      <dgm:t>
        <a:bodyPr/>
        <a:lstStyle/>
        <a:p>
          <a:pPr rtl="0"/>
          <a:endParaRPr lang="ar-SA" sz="1100">
            <a:solidFill>
              <a:schemeClr val="accent3"/>
            </a:solidFill>
            <a:latin typeface="Lato" pitchFamily="34" charset="0"/>
          </a:endParaRPr>
        </a:p>
      </dgm:t>
    </dgm:pt>
    <dgm:pt modelId="{933DBBD2-A153-49DD-94F7-C74DAC9A8B40}" type="sibTrans" cxnId="{F7AFDDC2-000C-4939-B40A-81195C3F86F8}">
      <dgm:prSet/>
      <dgm:spPr/>
      <dgm:t>
        <a:bodyPr/>
        <a:lstStyle/>
        <a:p>
          <a:pPr rtl="0"/>
          <a:endParaRPr lang="ar-SA" sz="1100">
            <a:solidFill>
              <a:schemeClr val="accent3"/>
            </a:solidFill>
            <a:latin typeface="Lato" pitchFamily="34" charset="0"/>
          </a:endParaRPr>
        </a:p>
      </dgm:t>
    </dgm:pt>
    <dgm:pt modelId="{78A96812-ADA5-4BD3-9B8C-84F21A0938D0}">
      <dgm:prSet phldrT="[Text]" custT="1"/>
      <dgm:spPr>
        <a:xfrm>
          <a:off x="3275784" y="640868"/>
          <a:ext cx="1402908" cy="854490"/>
        </a:xfrm>
        <a:prstGeom prst="roundRect">
          <a:avLst/>
        </a:prstGeom>
        <a:solidFill>
          <a:schemeClr val="tx1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pPr rtl="0"/>
          <a:endParaRPr lang="en-US" sz="1200" b="1" i="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endParaRPr lang="en-US" sz="1200" b="1" i="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endParaRPr lang="ar-SA" sz="1200" b="1" i="0" cap="none" baseline="0" dirty="0">
            <a:solidFill>
              <a:sysClr val="window" lastClr="FFFFFF"/>
            </a:solidFill>
            <a:latin typeface="+mn-lt"/>
            <a:ea typeface="+mn-ea"/>
            <a:cs typeface="+mn-cs"/>
          </a:endParaRPr>
        </a:p>
      </dgm:t>
    </dgm:pt>
    <dgm:pt modelId="{D0C8D479-7D7D-480C-85B1-AAEBC9A32247}" type="parTrans" cxnId="{2E1FF9CE-C244-4A40-9A05-510AC6ED33CD}">
      <dgm:prSet/>
      <dgm:spPr/>
      <dgm:t>
        <a:bodyPr/>
        <a:lstStyle/>
        <a:p>
          <a:pPr rtl="0"/>
          <a:endParaRPr lang="ar-SA" sz="1100">
            <a:solidFill>
              <a:schemeClr val="accent3"/>
            </a:solidFill>
            <a:latin typeface="Lato" pitchFamily="34" charset="0"/>
          </a:endParaRPr>
        </a:p>
      </dgm:t>
    </dgm:pt>
    <dgm:pt modelId="{20D6C93B-98E7-4D38-9A7C-20204D47E6E4}" type="sibTrans" cxnId="{2E1FF9CE-C244-4A40-9A05-510AC6ED33CD}">
      <dgm:prSet/>
      <dgm:spPr/>
      <dgm:t>
        <a:bodyPr/>
        <a:lstStyle/>
        <a:p>
          <a:pPr rtl="0"/>
          <a:endParaRPr lang="ar-SA" sz="1100">
            <a:solidFill>
              <a:schemeClr val="accent3"/>
            </a:solidFill>
            <a:latin typeface="Lato" pitchFamily="34" charset="0"/>
          </a:endParaRPr>
        </a:p>
      </dgm:t>
    </dgm:pt>
    <dgm:pt modelId="{1E67C69F-FEF4-4B5C-9FA0-A8264C8236C5}">
      <dgm:prSet phldrT="[Text]" custT="1"/>
      <dgm:spPr>
        <a:xfrm>
          <a:off x="4912510" y="640868"/>
          <a:ext cx="1402908" cy="854490"/>
        </a:xfrm>
        <a:prstGeom prst="roundRect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pPr rtl="0"/>
          <a:endParaRPr lang="en-US" sz="1200" b="1" i="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endParaRPr lang="en-US" sz="1200" b="1" i="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endParaRPr lang="ar-SA" sz="1200" b="1" i="0" cap="none" baseline="0" dirty="0">
            <a:solidFill>
              <a:sysClr val="window" lastClr="FFFFFF"/>
            </a:solidFill>
            <a:latin typeface="+mn-lt"/>
            <a:ea typeface="+mn-ea"/>
            <a:cs typeface="+mn-cs"/>
          </a:endParaRPr>
        </a:p>
      </dgm:t>
    </dgm:pt>
    <dgm:pt modelId="{AC2B3733-3E84-4E60-90ED-226408463491}" type="parTrans" cxnId="{119882A3-664C-4552-B92B-B6D8CE3DCA96}">
      <dgm:prSet/>
      <dgm:spPr/>
      <dgm:t>
        <a:bodyPr/>
        <a:lstStyle/>
        <a:p>
          <a:pPr rtl="0"/>
          <a:endParaRPr lang="ar-SA" sz="1100">
            <a:latin typeface="Lato" pitchFamily="34" charset="0"/>
          </a:endParaRPr>
        </a:p>
      </dgm:t>
    </dgm:pt>
    <dgm:pt modelId="{434BF7D1-DD8E-4EC9-BCAE-B44306BB1B28}" type="sibTrans" cxnId="{119882A3-664C-4552-B92B-B6D8CE3DCA96}">
      <dgm:prSet/>
      <dgm:spPr/>
      <dgm:t>
        <a:bodyPr/>
        <a:lstStyle/>
        <a:p>
          <a:pPr rtl="0"/>
          <a:endParaRPr lang="ar-SA" sz="1100">
            <a:latin typeface="Lato" pitchFamily="34" charset="0"/>
          </a:endParaRPr>
        </a:p>
      </dgm:t>
    </dgm:pt>
    <dgm:pt modelId="{2408681E-B783-4FF3-A564-6D6B4B929FB9}" type="pres">
      <dgm:prSet presAssocID="{A3160CCE-0B03-4288-A013-DAABD3F5982C}" presName="CompostProcess" presStyleCnt="0">
        <dgm:presLayoutVars>
          <dgm:dir/>
          <dgm:resizeHandles val="exact"/>
        </dgm:presLayoutVars>
      </dgm:prSet>
      <dgm:spPr/>
    </dgm:pt>
    <dgm:pt modelId="{51E50623-EC79-434C-B3D5-0727D282F4EE}" type="pres">
      <dgm:prSet presAssocID="{A3160CCE-0B03-4288-A013-DAABD3F5982C}" presName="arrow" presStyleLbl="bgShp" presStyleIdx="0" presStyleCnt="1"/>
      <dgm:spPr>
        <a:xfrm>
          <a:off x="596585" y="0"/>
          <a:ext cx="6761305" cy="2136227"/>
        </a:xfrm>
        <a:prstGeom prst="rightArrow">
          <a:avLst/>
        </a:prstGeom>
        <a:solidFill>
          <a:sysClr val="window" lastClr="FFFFFF">
            <a:lumMod val="85000"/>
          </a:sysClr>
        </a:solidFill>
        <a:ln w="12700">
          <a:noFill/>
        </a:ln>
        <a:effectLst/>
      </dgm:spPr>
    </dgm:pt>
    <dgm:pt modelId="{2C1A825A-41E2-42A4-B752-A878041F25CD}" type="pres">
      <dgm:prSet presAssocID="{A3160CCE-0B03-4288-A013-DAABD3F5982C}" presName="linearProcess" presStyleCnt="0"/>
      <dgm:spPr/>
    </dgm:pt>
    <dgm:pt modelId="{7084A55A-5C9D-4566-A5B7-73BF679F7964}" type="pres">
      <dgm:prSet presAssocID="{67ECFC65-182A-423E-9197-138B23723837}" presName="textNode" presStyleLbl="node1" presStyleIdx="0" presStyleCnt="4" custScaleY="123027">
        <dgm:presLayoutVars>
          <dgm:bulletEnabled val="1"/>
        </dgm:presLayoutVars>
      </dgm:prSet>
      <dgm:spPr/>
    </dgm:pt>
    <dgm:pt modelId="{5879723F-8189-4170-ABAA-E4535FAB41F1}" type="pres">
      <dgm:prSet presAssocID="{BD1127E8-8A44-43AD-BA1A-087987997087}" presName="sibTrans" presStyleCnt="0"/>
      <dgm:spPr/>
    </dgm:pt>
    <dgm:pt modelId="{B88E841F-EC82-47E6-ADD1-0842E2832BB3}" type="pres">
      <dgm:prSet presAssocID="{F42DDD85-916C-4F66-8684-EFFD02DD937E}" presName="textNode" presStyleLbl="node1" presStyleIdx="1" presStyleCnt="4" custScaleY="117113">
        <dgm:presLayoutVars>
          <dgm:bulletEnabled val="1"/>
        </dgm:presLayoutVars>
      </dgm:prSet>
      <dgm:spPr/>
    </dgm:pt>
    <dgm:pt modelId="{D6617A87-C82F-4456-992F-9E74E8499D69}" type="pres">
      <dgm:prSet presAssocID="{933DBBD2-A153-49DD-94F7-C74DAC9A8B40}" presName="sibTrans" presStyleCnt="0"/>
      <dgm:spPr/>
    </dgm:pt>
    <dgm:pt modelId="{CB6A7CED-B288-4B71-B700-1297FCE5C757}" type="pres">
      <dgm:prSet presAssocID="{78A96812-ADA5-4BD3-9B8C-84F21A0938D0}" presName="textNode" presStyleLbl="node1" presStyleIdx="2" presStyleCnt="4" custScaleY="131858">
        <dgm:presLayoutVars>
          <dgm:bulletEnabled val="1"/>
        </dgm:presLayoutVars>
      </dgm:prSet>
      <dgm:spPr/>
    </dgm:pt>
    <dgm:pt modelId="{833E79D0-7D20-48CA-8875-2A0DAD5D55A0}" type="pres">
      <dgm:prSet presAssocID="{20D6C93B-98E7-4D38-9A7C-20204D47E6E4}" presName="sibTrans" presStyleCnt="0"/>
      <dgm:spPr/>
    </dgm:pt>
    <dgm:pt modelId="{A5648989-8A09-479A-B9B9-CDD207E5A022}" type="pres">
      <dgm:prSet presAssocID="{1E67C69F-FEF4-4B5C-9FA0-A8264C8236C5}" presName="textNode" presStyleLbl="node1" presStyleIdx="3" presStyleCnt="4" custScaleY="117113">
        <dgm:presLayoutVars>
          <dgm:bulletEnabled val="1"/>
        </dgm:presLayoutVars>
      </dgm:prSet>
      <dgm:spPr/>
    </dgm:pt>
  </dgm:ptLst>
  <dgm:cxnLst>
    <dgm:cxn modelId="{0D86DC11-F791-424E-9BA0-F1CBD130441F}" type="presOf" srcId="{1E67C69F-FEF4-4B5C-9FA0-A8264C8236C5}" destId="{A5648989-8A09-479A-B9B9-CDD207E5A022}" srcOrd="0" destOrd="0" presId="urn:microsoft.com/office/officeart/2005/8/layout/hProcess9"/>
    <dgm:cxn modelId="{13B5074E-B4D5-41F7-8AF9-9BEF8D503CBA}" type="presOf" srcId="{78A96812-ADA5-4BD3-9B8C-84F21A0938D0}" destId="{CB6A7CED-B288-4B71-B700-1297FCE5C757}" srcOrd="0" destOrd="0" presId="urn:microsoft.com/office/officeart/2005/8/layout/hProcess9"/>
    <dgm:cxn modelId="{D2E99D95-F73F-41A1-96CB-87C9EC3E03F7}" type="presOf" srcId="{A3160CCE-0B03-4288-A013-DAABD3F5982C}" destId="{2408681E-B783-4FF3-A564-6D6B4B929FB9}" srcOrd="0" destOrd="0" presId="urn:microsoft.com/office/officeart/2005/8/layout/hProcess9"/>
    <dgm:cxn modelId="{F34237A3-43AA-48CE-8E99-05191AC153EC}" srcId="{A3160CCE-0B03-4288-A013-DAABD3F5982C}" destId="{67ECFC65-182A-423E-9197-138B23723837}" srcOrd="0" destOrd="0" parTransId="{393701CD-C59D-44F4-8919-34EE9620F317}" sibTransId="{BD1127E8-8A44-43AD-BA1A-087987997087}"/>
    <dgm:cxn modelId="{119882A3-664C-4552-B92B-B6D8CE3DCA96}" srcId="{A3160CCE-0B03-4288-A013-DAABD3F5982C}" destId="{1E67C69F-FEF4-4B5C-9FA0-A8264C8236C5}" srcOrd="3" destOrd="0" parTransId="{AC2B3733-3E84-4E60-90ED-226408463491}" sibTransId="{434BF7D1-DD8E-4EC9-BCAE-B44306BB1B28}"/>
    <dgm:cxn modelId="{2FB2BAB8-1736-4E15-9FA7-E20573156636}" type="presOf" srcId="{67ECFC65-182A-423E-9197-138B23723837}" destId="{7084A55A-5C9D-4566-A5B7-73BF679F7964}" srcOrd="0" destOrd="0" presId="urn:microsoft.com/office/officeart/2005/8/layout/hProcess9"/>
    <dgm:cxn modelId="{F7AFDDC2-000C-4939-B40A-81195C3F86F8}" srcId="{A3160CCE-0B03-4288-A013-DAABD3F5982C}" destId="{F42DDD85-916C-4F66-8684-EFFD02DD937E}" srcOrd="1" destOrd="0" parTransId="{2AC3552B-83CE-4DB1-A967-DE2B63B832A8}" sibTransId="{933DBBD2-A153-49DD-94F7-C74DAC9A8B40}"/>
    <dgm:cxn modelId="{2E1FF9CE-C244-4A40-9A05-510AC6ED33CD}" srcId="{A3160CCE-0B03-4288-A013-DAABD3F5982C}" destId="{78A96812-ADA5-4BD3-9B8C-84F21A0938D0}" srcOrd="2" destOrd="0" parTransId="{D0C8D479-7D7D-480C-85B1-AAEBC9A32247}" sibTransId="{20D6C93B-98E7-4D38-9A7C-20204D47E6E4}"/>
    <dgm:cxn modelId="{88F977E9-2D5D-4F04-A0B4-EB93A5CB6D5B}" type="presOf" srcId="{F42DDD85-916C-4F66-8684-EFFD02DD937E}" destId="{B88E841F-EC82-47E6-ADD1-0842E2832BB3}" srcOrd="0" destOrd="0" presId="urn:microsoft.com/office/officeart/2005/8/layout/hProcess9"/>
    <dgm:cxn modelId="{3EB6BA48-8C8E-45FF-93E0-8F8AE505E70B}" type="presParOf" srcId="{2408681E-B783-4FF3-A564-6D6B4B929FB9}" destId="{51E50623-EC79-434C-B3D5-0727D282F4EE}" srcOrd="0" destOrd="0" presId="urn:microsoft.com/office/officeart/2005/8/layout/hProcess9"/>
    <dgm:cxn modelId="{4374F4E5-C2FD-4EA1-8C44-DE37EA61DEF7}" type="presParOf" srcId="{2408681E-B783-4FF3-A564-6D6B4B929FB9}" destId="{2C1A825A-41E2-42A4-B752-A878041F25CD}" srcOrd="1" destOrd="0" presId="urn:microsoft.com/office/officeart/2005/8/layout/hProcess9"/>
    <dgm:cxn modelId="{117EA370-B937-457C-8E5E-546810B3494C}" type="presParOf" srcId="{2C1A825A-41E2-42A4-B752-A878041F25CD}" destId="{7084A55A-5C9D-4566-A5B7-73BF679F7964}" srcOrd="0" destOrd="0" presId="urn:microsoft.com/office/officeart/2005/8/layout/hProcess9"/>
    <dgm:cxn modelId="{824466F9-5D0D-469E-8BB7-FD86B9B0E85A}" type="presParOf" srcId="{2C1A825A-41E2-42A4-B752-A878041F25CD}" destId="{5879723F-8189-4170-ABAA-E4535FAB41F1}" srcOrd="1" destOrd="0" presId="urn:microsoft.com/office/officeart/2005/8/layout/hProcess9"/>
    <dgm:cxn modelId="{E65F3C30-ABF3-4440-9227-7831D7DBF885}" type="presParOf" srcId="{2C1A825A-41E2-42A4-B752-A878041F25CD}" destId="{B88E841F-EC82-47E6-ADD1-0842E2832BB3}" srcOrd="2" destOrd="0" presId="urn:microsoft.com/office/officeart/2005/8/layout/hProcess9"/>
    <dgm:cxn modelId="{1E79A242-0C2A-43FA-BBBF-63F7375283E4}" type="presParOf" srcId="{2C1A825A-41E2-42A4-B752-A878041F25CD}" destId="{D6617A87-C82F-4456-992F-9E74E8499D69}" srcOrd="3" destOrd="0" presId="urn:microsoft.com/office/officeart/2005/8/layout/hProcess9"/>
    <dgm:cxn modelId="{83F88B5D-0EC7-41DC-88A8-32894CA449CD}" type="presParOf" srcId="{2C1A825A-41E2-42A4-B752-A878041F25CD}" destId="{CB6A7CED-B288-4B71-B700-1297FCE5C757}" srcOrd="4" destOrd="0" presId="urn:microsoft.com/office/officeart/2005/8/layout/hProcess9"/>
    <dgm:cxn modelId="{E1B324C1-CE25-4F98-A86C-61C15518FC72}" type="presParOf" srcId="{2C1A825A-41E2-42A4-B752-A878041F25CD}" destId="{833E79D0-7D20-48CA-8875-2A0DAD5D55A0}" srcOrd="5" destOrd="0" presId="urn:microsoft.com/office/officeart/2005/8/layout/hProcess9"/>
    <dgm:cxn modelId="{D4D484C6-570C-43EA-BC62-90198AE15022}" type="presParOf" srcId="{2C1A825A-41E2-42A4-B752-A878041F25CD}" destId="{A5648989-8A09-479A-B9B9-CDD207E5A022}" srcOrd="6" destOrd="0" presId="urn:microsoft.com/office/officeart/2005/8/layout/hProcess9"/>
  </dgm:cxnLst>
  <dgm:bg>
    <a:blipFill dpi="0" rotWithShape="1">
      <a:blip xmlns:r="http://schemas.openxmlformats.org/officeDocument/2006/relationships" r:embed="rId1"/>
      <a:srcRect/>
      <a:stretch>
        <a:fillRect/>
      </a:stretch>
    </a:blip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E50623-EC79-434C-B3D5-0727D282F4EE}">
      <dsp:nvSpPr>
        <dsp:cNvPr id="0" name=""/>
        <dsp:cNvSpPr/>
      </dsp:nvSpPr>
      <dsp:spPr>
        <a:xfrm>
          <a:off x="721307" y="0"/>
          <a:ext cx="8174821" cy="2136227"/>
        </a:xfrm>
        <a:prstGeom prst="rightArrow">
          <a:avLst/>
        </a:prstGeom>
        <a:solidFill>
          <a:sysClr val="window" lastClr="FFFFFF">
            <a:lumMod val="85000"/>
          </a:sysClr>
        </a:solidFill>
        <a:ln w="12700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84A55A-5C9D-4566-A5B7-73BF679F7964}">
      <dsp:nvSpPr>
        <dsp:cNvPr id="0" name=""/>
        <dsp:cNvSpPr/>
      </dsp:nvSpPr>
      <dsp:spPr>
        <a:xfrm>
          <a:off x="3287" y="542486"/>
          <a:ext cx="2135747" cy="1051254"/>
        </a:xfrm>
        <a:prstGeom prst="roundRect">
          <a:avLst/>
        </a:prstGeom>
        <a:solidFill>
          <a:schemeClr val="tx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i="0" kern="120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i="0" kern="120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ar-SA" sz="1200" b="1" i="0" kern="1200" cap="none" baseline="0" dirty="0">
            <a:solidFill>
              <a:sysClr val="window" lastClr="FFFFFF"/>
            </a:solidFill>
            <a:latin typeface="+mn-lt"/>
            <a:ea typeface="+mn-ea"/>
            <a:cs typeface="+mn-cs"/>
          </a:endParaRPr>
        </a:p>
      </dsp:txBody>
      <dsp:txXfrm>
        <a:off x="54605" y="593804"/>
        <a:ext cx="2033111" cy="948618"/>
      </dsp:txXfrm>
    </dsp:sp>
    <dsp:sp modelId="{B88E841F-EC82-47E6-ADD1-0842E2832BB3}">
      <dsp:nvSpPr>
        <dsp:cNvPr id="0" name=""/>
        <dsp:cNvSpPr/>
      </dsp:nvSpPr>
      <dsp:spPr>
        <a:xfrm>
          <a:off x="2494992" y="567753"/>
          <a:ext cx="2135747" cy="1000719"/>
        </a:xfrm>
        <a:prstGeom prst="roundRect">
          <a:avLst/>
        </a:prstGeom>
        <a:solidFill>
          <a:schemeClr val="tx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i="0" kern="120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i="0" kern="120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ar-SA" sz="1200" b="1" i="0" kern="1200" cap="none" baseline="0" dirty="0">
            <a:solidFill>
              <a:sysClr val="window" lastClr="FFFFFF"/>
            </a:solidFill>
            <a:latin typeface="+mn-lt"/>
            <a:ea typeface="+mn-ea"/>
            <a:cs typeface="+mn-cs"/>
          </a:endParaRPr>
        </a:p>
      </dsp:txBody>
      <dsp:txXfrm>
        <a:off x="2543843" y="616604"/>
        <a:ext cx="2038045" cy="903017"/>
      </dsp:txXfrm>
    </dsp:sp>
    <dsp:sp modelId="{CB6A7CED-B288-4B71-B700-1297FCE5C757}">
      <dsp:nvSpPr>
        <dsp:cNvPr id="0" name=""/>
        <dsp:cNvSpPr/>
      </dsp:nvSpPr>
      <dsp:spPr>
        <a:xfrm>
          <a:off x="4986697" y="504756"/>
          <a:ext cx="2135747" cy="1126714"/>
        </a:xfrm>
        <a:prstGeom prst="roundRect">
          <a:avLst/>
        </a:prstGeom>
        <a:solidFill>
          <a:schemeClr val="tx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i="0" kern="120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i="0" kern="120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ar-SA" sz="1200" b="1" i="0" kern="1200" cap="none" baseline="0" dirty="0">
            <a:solidFill>
              <a:sysClr val="window" lastClr="FFFFFF"/>
            </a:solidFill>
            <a:latin typeface="+mn-lt"/>
            <a:ea typeface="+mn-ea"/>
            <a:cs typeface="+mn-cs"/>
          </a:endParaRPr>
        </a:p>
      </dsp:txBody>
      <dsp:txXfrm>
        <a:off x="5041699" y="559758"/>
        <a:ext cx="2025743" cy="1016710"/>
      </dsp:txXfrm>
    </dsp:sp>
    <dsp:sp modelId="{A5648989-8A09-479A-B9B9-CDD207E5A022}">
      <dsp:nvSpPr>
        <dsp:cNvPr id="0" name=""/>
        <dsp:cNvSpPr/>
      </dsp:nvSpPr>
      <dsp:spPr>
        <a:xfrm>
          <a:off x="7478402" y="567753"/>
          <a:ext cx="2135747" cy="1000719"/>
        </a:xfrm>
        <a:prstGeom prst="roundRect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i="0" kern="120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i="0" kern="1200" cap="all" baseline="0" dirty="0">
            <a:solidFill>
              <a:sysClr val="window" lastClr="FFFFFF"/>
            </a:solidFill>
            <a:latin typeface="Lato" panose="020F0502020204030203" pitchFamily="34" charset="0"/>
            <a:ea typeface="+mn-ea"/>
            <a:cs typeface="+mn-cs"/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ar-SA" sz="1200" b="1" i="0" kern="1200" cap="none" baseline="0" dirty="0">
            <a:solidFill>
              <a:sysClr val="window" lastClr="FFFFFF"/>
            </a:solidFill>
            <a:latin typeface="+mn-lt"/>
            <a:ea typeface="+mn-ea"/>
            <a:cs typeface="+mn-cs"/>
          </a:endParaRPr>
        </a:p>
      </dsp:txBody>
      <dsp:txXfrm>
        <a:off x="7527253" y="616604"/>
        <a:ext cx="2038045" cy="9030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sv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png"/><Relationship Id="rId4" Type="http://schemas.openxmlformats.org/officeDocument/2006/relationships/image" Target="../media/image3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png"/><Relationship Id="rId4" Type="http://schemas.openxmlformats.org/officeDocument/2006/relationships/image" Target="../media/image3.sv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8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8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8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8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2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21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3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3.png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svg"/><Relationship Id="rId5" Type="http://schemas.openxmlformats.org/officeDocument/2006/relationships/image" Target="../media/image26.png"/><Relationship Id="rId4" Type="http://schemas.openxmlformats.org/officeDocument/2006/relationships/image" Target="../media/image1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81880-DED6-465E-BA85-ACB62236DE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DC89AB-2C0F-4F9D-8F3F-E4169BCE16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7C486-9733-4E6C-B1E9-544267FE2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D4A2E-5888-45F9-B4EF-A67988706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025DF-6758-46DC-A5E1-F82FA03A7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269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E8466-010A-42FC-8C15-E0B853948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1F5C25-8EF7-4031-9B53-6A29DD1051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A78A2-2F15-480E-8676-4C112AE72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C2D60-6499-4F27-BE3B-B6ADCC2BB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8FFB1-1FD2-405C-8165-00CA4E634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774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05008F-28EC-4471-8C2F-186875825D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F1AE21-2783-42F1-9C6A-1FF57F9E2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39E51-E0C1-4A51-9F1C-96FB1EDCC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3A3F1-70E7-4C5F-9487-B42C363A0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C09DE-29CA-4745-AAB9-D646AF025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1430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A81B7A0-9724-5A47-BF7B-C44D722DE2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4083285"/>
            <a:ext cx="12191999" cy="2774716"/>
          </a:xfrm>
          <a:prstGeom prst="rect">
            <a:avLst/>
          </a:prstGeom>
          <a:noFill/>
        </p:spPr>
      </p:pic>
      <p:pic>
        <p:nvPicPr>
          <p:cNvPr id="12" name="Picture 26">
            <a:extLst>
              <a:ext uri="{FF2B5EF4-FFF2-40B4-BE49-F238E27FC236}">
                <a16:creationId xmlns:a16="http://schemas.microsoft.com/office/drawing/2014/main" id="{6020BCED-48F2-FF44-A3F2-4D83A7AA44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540" t="3" r="59594" b="23884"/>
          <a:stretch/>
        </p:blipFill>
        <p:spPr>
          <a:xfrm>
            <a:off x="10290874" y="448"/>
            <a:ext cx="1901125" cy="6857553"/>
          </a:xfrm>
          <a:prstGeom prst="rect">
            <a:avLst/>
          </a:prstGeom>
        </p:spPr>
      </p:pic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09348AD-EA68-FD41-A7C8-04ED5F73C0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467" y="3168417"/>
            <a:ext cx="3043767" cy="245195"/>
          </a:xfrm>
          <a:prstGeom prst="rect">
            <a:avLst/>
          </a:prstGeom>
        </p:spPr>
        <p:txBody>
          <a:bodyPr wrap="square" lIns="0" tIns="0" rIns="0" bIns="4572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600" b="0" i="0" kern="1200" cap="all" spc="160" baseline="0" dirty="0">
                <a:solidFill>
                  <a:schemeClr val="bg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/>
              <a:t>EYEBROW</a:t>
            </a:r>
          </a:p>
        </p:txBody>
      </p:sp>
      <p:sp>
        <p:nvSpPr>
          <p:cNvPr id="13" name="Title 9">
            <a:extLst>
              <a:ext uri="{FF2B5EF4-FFF2-40B4-BE49-F238E27FC236}">
                <a16:creationId xmlns:a16="http://schemas.microsoft.com/office/drawing/2014/main" id="{6948A46B-197D-C846-A33E-C9E4183FE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673768" cy="911019"/>
          </a:xfrm>
          <a:prstGeom prst="rect">
            <a:avLst/>
          </a:prstGeom>
        </p:spPr>
        <p:txBody>
          <a:bodyPr wrap="square" bIns="182880" anchor="t" anchorCtr="0">
            <a:sp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E6F1136-B473-E843-806A-1943807F66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0467" y="4376352"/>
            <a:ext cx="4125383" cy="1640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333" b="0" i="0" kern="1200" spc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77"/>
                <a:ea typeface="Roboto Condensed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FE1CCC-819F-9946-A573-1EAD748C9C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55131" y="551106"/>
            <a:ext cx="1828800" cy="62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1102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99662F6-A801-B84E-9058-E22EC0843BA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747"/>
            <a:ext cx="12192000" cy="6851253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</p:spPr>
        <p:txBody>
          <a:bodyPr vert="horz" lIns="0" tIns="0" rIns="0" bIns="0" rtlCol="0"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lang="en-US" dirty="0">
                <a:noFill/>
              </a:defRPr>
            </a:lvl1pPr>
          </a:lstStyle>
          <a:p>
            <a:pPr marL="153455" lvl="0" indent="-153455" algn="ctr"/>
            <a:r>
              <a:rPr lang="en-US"/>
              <a:t>Click icon to add picture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EB123719-CC4E-FB4E-A63C-ED9439D3A7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467" y="3168417"/>
            <a:ext cx="3043767" cy="245195"/>
          </a:xfrm>
          <a:prstGeom prst="rect">
            <a:avLst/>
          </a:prstGeom>
        </p:spPr>
        <p:txBody>
          <a:bodyPr wrap="square" lIns="0" tIns="0" rIns="0" bIns="4572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600" b="0" i="0" kern="1200" cap="all" spc="160" baseline="0" dirty="0">
                <a:solidFill>
                  <a:schemeClr val="bg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/>
              <a:t>EYEBROW</a:t>
            </a:r>
          </a:p>
        </p:txBody>
      </p:sp>
      <p:sp>
        <p:nvSpPr>
          <p:cNvPr id="18" name="Title 9">
            <a:extLst>
              <a:ext uri="{FF2B5EF4-FFF2-40B4-BE49-F238E27FC236}">
                <a16:creationId xmlns:a16="http://schemas.microsoft.com/office/drawing/2014/main" id="{790C02D6-1C9E-624F-9896-23C2EE096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372952" cy="895630"/>
          </a:xfrm>
          <a:prstGeom prst="rect">
            <a:avLst/>
          </a:prstGeom>
        </p:spPr>
        <p:txBody>
          <a:bodyPr wrap="square" bIns="182880" anchor="t" anchorCtr="0">
            <a:sp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C4967B0-9865-A644-B8F8-3A35CC6E3B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1051" y="4376352"/>
            <a:ext cx="4125383" cy="1640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333" b="0" i="0" kern="1200" spc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77"/>
                <a:ea typeface="Roboto Condensed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8664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 Columns + Large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BC1EFC4-E818-8F4E-B854-973F8F060B1E}"/>
              </a:ext>
            </a:extLst>
          </p:cNvPr>
          <p:cNvSpPr txBox="1"/>
          <p:nvPr userDrawn="1"/>
        </p:nvSpPr>
        <p:spPr>
          <a:xfrm>
            <a:off x="11645461" y="6455023"/>
            <a:ext cx="343339" cy="153888"/>
          </a:xfrm>
          <a:prstGeom prst="rect">
            <a:avLst/>
          </a:prstGeom>
          <a:noFill/>
        </p:spPr>
        <p:txBody>
          <a:bodyPr wrap="square" lIns="60960" tIns="0" rIns="0" bIns="0" rtlCol="0">
            <a:spAutoFit/>
          </a:bodyPr>
          <a:lstStyle>
            <a:defPPr>
              <a:defRPr lang="en-US"/>
            </a:defPPr>
            <a:lvl1pPr defTabSz="457200">
              <a:defRPr sz="75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marL="0" lvl="0" indent="0">
              <a:buNone/>
            </a:pPr>
            <a:fld id="{0A52FF5E-384C-654F-BC85-B661B40A616C}" type="slidenum">
              <a:rPr lang="en-US" sz="10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pPr marL="0" lvl="0" indent="0">
                <a:buNone/>
              </a:pPr>
              <a:t>‹#›</a:t>
            </a:fld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0B1AFC9C-379D-164C-8E3F-31402EACD4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814" y="-4233"/>
            <a:ext cx="3861615" cy="6858000"/>
          </a:xfrm>
          <a:custGeom>
            <a:avLst/>
            <a:gdLst>
              <a:gd name="connsiteX0" fmla="*/ 0 w 4556125"/>
              <a:gd name="connsiteY0" fmla="*/ 0 h 5151438"/>
              <a:gd name="connsiteX1" fmla="*/ 4556125 w 4556125"/>
              <a:gd name="connsiteY1" fmla="*/ 0 h 5151438"/>
              <a:gd name="connsiteX2" fmla="*/ 4556125 w 4556125"/>
              <a:gd name="connsiteY2" fmla="*/ 5151438 h 5151438"/>
              <a:gd name="connsiteX3" fmla="*/ 0 w 4556125"/>
              <a:gd name="connsiteY3" fmla="*/ 5151438 h 5151438"/>
              <a:gd name="connsiteX4" fmla="*/ 0 w 4556125"/>
              <a:gd name="connsiteY4" fmla="*/ 0 h 5151438"/>
              <a:gd name="connsiteX0" fmla="*/ 0 w 4556125"/>
              <a:gd name="connsiteY0" fmla="*/ 0 h 5151438"/>
              <a:gd name="connsiteX1" fmla="*/ 4556125 w 4556125"/>
              <a:gd name="connsiteY1" fmla="*/ 0 h 5151438"/>
              <a:gd name="connsiteX2" fmla="*/ 2957948 w 4556125"/>
              <a:gd name="connsiteY2" fmla="*/ 5151438 h 5151438"/>
              <a:gd name="connsiteX3" fmla="*/ 0 w 4556125"/>
              <a:gd name="connsiteY3" fmla="*/ 5151438 h 5151438"/>
              <a:gd name="connsiteX4" fmla="*/ 0 w 4556125"/>
              <a:gd name="connsiteY4" fmla="*/ 0 h 5151438"/>
              <a:gd name="connsiteX0" fmla="*/ 0 w 4515665"/>
              <a:gd name="connsiteY0" fmla="*/ 0 h 5151438"/>
              <a:gd name="connsiteX1" fmla="*/ 4515665 w 4515665"/>
              <a:gd name="connsiteY1" fmla="*/ 0 h 5151438"/>
              <a:gd name="connsiteX2" fmla="*/ 2957948 w 4515665"/>
              <a:gd name="connsiteY2" fmla="*/ 5151438 h 5151438"/>
              <a:gd name="connsiteX3" fmla="*/ 0 w 4515665"/>
              <a:gd name="connsiteY3" fmla="*/ 5151438 h 5151438"/>
              <a:gd name="connsiteX4" fmla="*/ 0 w 4515665"/>
              <a:gd name="connsiteY4" fmla="*/ 0 h 5151438"/>
              <a:gd name="connsiteX0" fmla="*/ 0 w 4515665"/>
              <a:gd name="connsiteY0" fmla="*/ 0 h 5164138"/>
              <a:gd name="connsiteX1" fmla="*/ 4515665 w 4515665"/>
              <a:gd name="connsiteY1" fmla="*/ 0 h 5164138"/>
              <a:gd name="connsiteX2" fmla="*/ 3015098 w 4515665"/>
              <a:gd name="connsiteY2" fmla="*/ 5164138 h 5164138"/>
              <a:gd name="connsiteX3" fmla="*/ 0 w 4515665"/>
              <a:gd name="connsiteY3" fmla="*/ 5151438 h 5164138"/>
              <a:gd name="connsiteX4" fmla="*/ 0 w 4515665"/>
              <a:gd name="connsiteY4" fmla="*/ 0 h 5164138"/>
              <a:gd name="connsiteX0" fmla="*/ 0 w 4407715"/>
              <a:gd name="connsiteY0" fmla="*/ 0 h 5164138"/>
              <a:gd name="connsiteX1" fmla="*/ 4407715 w 4407715"/>
              <a:gd name="connsiteY1" fmla="*/ 6350 h 5164138"/>
              <a:gd name="connsiteX2" fmla="*/ 3015098 w 4407715"/>
              <a:gd name="connsiteY2" fmla="*/ 5164138 h 5164138"/>
              <a:gd name="connsiteX3" fmla="*/ 0 w 4407715"/>
              <a:gd name="connsiteY3" fmla="*/ 5151438 h 5164138"/>
              <a:gd name="connsiteX4" fmla="*/ 0 w 4407715"/>
              <a:gd name="connsiteY4" fmla="*/ 0 h 5164138"/>
              <a:gd name="connsiteX0" fmla="*/ 0 w 4534715"/>
              <a:gd name="connsiteY0" fmla="*/ 0 h 5164138"/>
              <a:gd name="connsiteX1" fmla="*/ 4534715 w 4534715"/>
              <a:gd name="connsiteY1" fmla="*/ 12700 h 5164138"/>
              <a:gd name="connsiteX2" fmla="*/ 3015098 w 4534715"/>
              <a:gd name="connsiteY2" fmla="*/ 5164138 h 5164138"/>
              <a:gd name="connsiteX3" fmla="*/ 0 w 4534715"/>
              <a:gd name="connsiteY3" fmla="*/ 5151438 h 5164138"/>
              <a:gd name="connsiteX4" fmla="*/ 0 w 4534715"/>
              <a:gd name="connsiteY4" fmla="*/ 0 h 5164138"/>
              <a:gd name="connsiteX0" fmla="*/ 1403350 w 4534715"/>
              <a:gd name="connsiteY0" fmla="*/ 0 h 5151438"/>
              <a:gd name="connsiteX1" fmla="*/ 4534715 w 4534715"/>
              <a:gd name="connsiteY1" fmla="*/ 0 h 5151438"/>
              <a:gd name="connsiteX2" fmla="*/ 3015098 w 4534715"/>
              <a:gd name="connsiteY2" fmla="*/ 5151438 h 5151438"/>
              <a:gd name="connsiteX3" fmla="*/ 0 w 4534715"/>
              <a:gd name="connsiteY3" fmla="*/ 5138738 h 5151438"/>
              <a:gd name="connsiteX4" fmla="*/ 1403350 w 4534715"/>
              <a:gd name="connsiteY4" fmla="*/ 0 h 5151438"/>
              <a:gd name="connsiteX0" fmla="*/ 0 w 3131365"/>
              <a:gd name="connsiteY0" fmla="*/ 0 h 5151438"/>
              <a:gd name="connsiteX1" fmla="*/ 3131365 w 3131365"/>
              <a:gd name="connsiteY1" fmla="*/ 0 h 5151438"/>
              <a:gd name="connsiteX2" fmla="*/ 1611748 w 3131365"/>
              <a:gd name="connsiteY2" fmla="*/ 5151438 h 5151438"/>
              <a:gd name="connsiteX3" fmla="*/ 12700 w 3131365"/>
              <a:gd name="connsiteY3" fmla="*/ 5145088 h 5151438"/>
              <a:gd name="connsiteX4" fmla="*/ 0 w 3131365"/>
              <a:gd name="connsiteY4" fmla="*/ 0 h 5151438"/>
              <a:gd name="connsiteX0" fmla="*/ 552474 w 3118689"/>
              <a:gd name="connsiteY0" fmla="*/ 0 h 5151438"/>
              <a:gd name="connsiteX1" fmla="*/ 3118689 w 3118689"/>
              <a:gd name="connsiteY1" fmla="*/ 0 h 5151438"/>
              <a:gd name="connsiteX2" fmla="*/ 1599072 w 3118689"/>
              <a:gd name="connsiteY2" fmla="*/ 5151438 h 5151438"/>
              <a:gd name="connsiteX3" fmla="*/ 24 w 3118689"/>
              <a:gd name="connsiteY3" fmla="*/ 5145088 h 5151438"/>
              <a:gd name="connsiteX4" fmla="*/ 552474 w 3118689"/>
              <a:gd name="connsiteY4" fmla="*/ 0 h 5151438"/>
              <a:gd name="connsiteX0" fmla="*/ 228656 w 3118721"/>
              <a:gd name="connsiteY0" fmla="*/ 0 h 5151438"/>
              <a:gd name="connsiteX1" fmla="*/ 3118721 w 3118721"/>
              <a:gd name="connsiteY1" fmla="*/ 0 h 5151438"/>
              <a:gd name="connsiteX2" fmla="*/ 1599104 w 3118721"/>
              <a:gd name="connsiteY2" fmla="*/ 5151438 h 5151438"/>
              <a:gd name="connsiteX3" fmla="*/ 56 w 3118721"/>
              <a:gd name="connsiteY3" fmla="*/ 5145088 h 5151438"/>
              <a:gd name="connsiteX4" fmla="*/ 228656 w 3118721"/>
              <a:gd name="connsiteY4" fmla="*/ 0 h 5151438"/>
              <a:gd name="connsiteX0" fmla="*/ 0 w 2890065"/>
              <a:gd name="connsiteY0" fmla="*/ 0 h 5151438"/>
              <a:gd name="connsiteX1" fmla="*/ 2890065 w 2890065"/>
              <a:gd name="connsiteY1" fmla="*/ 0 h 5151438"/>
              <a:gd name="connsiteX2" fmla="*/ 1370448 w 2890065"/>
              <a:gd name="connsiteY2" fmla="*/ 5151438 h 5151438"/>
              <a:gd name="connsiteX3" fmla="*/ 241300 w 2890065"/>
              <a:gd name="connsiteY3" fmla="*/ 5119688 h 5151438"/>
              <a:gd name="connsiteX4" fmla="*/ 0 w 2890065"/>
              <a:gd name="connsiteY4" fmla="*/ 0 h 5151438"/>
              <a:gd name="connsiteX0" fmla="*/ 1221 w 2891286"/>
              <a:gd name="connsiteY0" fmla="*/ 0 h 5151438"/>
              <a:gd name="connsiteX1" fmla="*/ 2891286 w 2891286"/>
              <a:gd name="connsiteY1" fmla="*/ 0 h 5151438"/>
              <a:gd name="connsiteX2" fmla="*/ 1371669 w 2891286"/>
              <a:gd name="connsiteY2" fmla="*/ 5151438 h 5151438"/>
              <a:gd name="connsiteX3" fmla="*/ 1221 w 2891286"/>
              <a:gd name="connsiteY3" fmla="*/ 5151438 h 5151438"/>
              <a:gd name="connsiteX4" fmla="*/ 1221 w 2891286"/>
              <a:gd name="connsiteY4" fmla="*/ 0 h 5151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91286" h="5151438">
                <a:moveTo>
                  <a:pt x="1221" y="0"/>
                </a:moveTo>
                <a:lnTo>
                  <a:pt x="2891286" y="0"/>
                </a:lnTo>
                <a:lnTo>
                  <a:pt x="1371669" y="5151438"/>
                </a:lnTo>
                <a:lnTo>
                  <a:pt x="1221" y="5151438"/>
                </a:lnTo>
                <a:cubicBezTo>
                  <a:pt x="-3012" y="3436409"/>
                  <a:pt x="5454" y="1715029"/>
                  <a:pt x="1221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>
                <a:noFill/>
              </a:defRPr>
            </a:lvl1pPr>
          </a:lstStyle>
          <a:p>
            <a:pPr marL="153455" lvl="0" indent="-153455" algn="ctr"/>
            <a:r>
              <a:rPr lang="en-US"/>
              <a:t>Picture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E2EDF70-A422-AF4B-88A4-17BFFC259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8283" y="2057400"/>
            <a:ext cx="6944783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 algn="l"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2E95FD4-BA78-EB4B-B670-1A04636F77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8284" y="2836459"/>
            <a:ext cx="3251200" cy="2652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3AE2CF0-754D-A644-8BF1-983A02C1E92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173079" y="2836459"/>
            <a:ext cx="3251200" cy="2652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A514CB-5CA7-4D44-A388-071ADA4B67A9}"/>
              </a:ext>
            </a:extLst>
          </p:cNvPr>
          <p:cNvSpPr txBox="1">
            <a:spLocks/>
          </p:cNvSpPr>
          <p:nvPr userDrawn="1"/>
        </p:nvSpPr>
        <p:spPr>
          <a:xfrm>
            <a:off x="2276328" y="3751989"/>
            <a:ext cx="988200" cy="3106011"/>
          </a:xfrm>
          <a:custGeom>
            <a:avLst/>
            <a:gdLst>
              <a:gd name="connsiteX0" fmla="*/ 3007140 w 3161850"/>
              <a:gd name="connsiteY0" fmla="*/ 0 h 10287002"/>
              <a:gd name="connsiteX1" fmla="*/ 3161850 w 3161850"/>
              <a:gd name="connsiteY1" fmla="*/ 0 h 10287002"/>
              <a:gd name="connsiteX2" fmla="*/ 154710 w 3161850"/>
              <a:gd name="connsiteY2" fmla="*/ 10287002 h 10287002"/>
              <a:gd name="connsiteX3" fmla="*/ 0 w 3161850"/>
              <a:gd name="connsiteY3" fmla="*/ 10287002 h 1028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1850" h="10287002">
                <a:moveTo>
                  <a:pt x="3007140" y="0"/>
                </a:moveTo>
                <a:lnTo>
                  <a:pt x="3161850" y="0"/>
                </a:lnTo>
                <a:lnTo>
                  <a:pt x="154710" y="10287002"/>
                </a:lnTo>
                <a:lnTo>
                  <a:pt x="0" y="102870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en-US" sz="3600" b="0" i="0" dirty="0">
              <a:latin typeface="Lato Light" panose="020F0302020204030203" pitchFamily="34" charset="77"/>
            </a:endParaRPr>
          </a:p>
        </p:txBody>
      </p:sp>
      <p:pic>
        <p:nvPicPr>
          <p:cNvPr id="15" name="Picture 6">
            <a:extLst>
              <a:ext uri="{FF2B5EF4-FFF2-40B4-BE49-F238E27FC236}">
                <a16:creationId xmlns:a16="http://schemas.microsoft.com/office/drawing/2014/main" id="{3F98DC86-DE6D-3D43-B81F-B648176135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29460" y="6375368"/>
            <a:ext cx="1016000" cy="35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725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0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D6E63D-4CD6-8445-8156-40604EF9075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lumOff val="100000"/>
                </a:schemeClr>
              </a:gs>
              <a:gs pos="100000">
                <a:schemeClr val="tx1">
                  <a:lumMod val="32000"/>
                  <a:lumOff val="68000"/>
                </a:schemeClr>
              </a:gs>
            </a:gsLst>
            <a:lin ang="8100000" scaled="1"/>
            <a:tileRect/>
          </a:gradFill>
        </p:spPr>
        <p:txBody>
          <a:bodyPr vert="horz" lIns="0" tIns="0" rIns="0" bIns="0" rtlCol="0" anchor="ctr" anchorCtr="0">
            <a:normAutofit/>
          </a:bodyPr>
          <a:lstStyle>
            <a:lvl1pPr marL="0" indent="0">
              <a:buNone/>
              <a:defRPr lang="en-US" sz="800" dirty="0">
                <a:noFill/>
              </a:defRPr>
            </a:lvl1pPr>
          </a:lstStyle>
          <a:p>
            <a:pPr marL="153455" lvl="0" indent="-153455" algn="ctr"/>
            <a:r>
              <a:rPr lang="en-US"/>
              <a:t>Click icon to add picture</a:t>
            </a:r>
          </a:p>
        </p:txBody>
      </p:sp>
      <p:sp>
        <p:nvSpPr>
          <p:cNvPr id="28" name="Title 9">
            <a:extLst>
              <a:ext uri="{FF2B5EF4-FFF2-40B4-BE49-F238E27FC236}">
                <a16:creationId xmlns:a16="http://schemas.microsoft.com/office/drawing/2014/main" id="{CBA0DC49-808B-D443-B494-F2C9EEFA7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372951" cy="911019"/>
          </a:xfrm>
          <a:prstGeom prst="rect">
            <a:avLst/>
          </a:prstGeom>
        </p:spPr>
        <p:txBody>
          <a:bodyPr wrap="square" bIns="182880" anchor="t" anchorCtr="0">
            <a:sp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FA44803-EE40-0244-AF86-7D51979A69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1051" y="4359276"/>
            <a:ext cx="4125383" cy="6980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/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65421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 Column +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687FF4D-DF08-8444-AD77-27E47155B58F}"/>
              </a:ext>
            </a:extLst>
          </p:cNvPr>
          <p:cNvSpPr txBox="1"/>
          <p:nvPr userDrawn="1"/>
        </p:nvSpPr>
        <p:spPr>
          <a:xfrm>
            <a:off x="11645461" y="6455023"/>
            <a:ext cx="343339" cy="153888"/>
          </a:xfrm>
          <a:prstGeom prst="rect">
            <a:avLst/>
          </a:prstGeom>
          <a:noFill/>
        </p:spPr>
        <p:txBody>
          <a:bodyPr wrap="square" lIns="60960" tIns="0" rIns="0" bIns="0" rtlCol="0">
            <a:spAutoFit/>
          </a:bodyPr>
          <a:lstStyle>
            <a:defPPr>
              <a:defRPr lang="en-US"/>
            </a:defPPr>
            <a:lvl1pPr defTabSz="457200">
              <a:defRPr sz="75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marL="0" lvl="0" indent="0">
              <a:buNone/>
            </a:pPr>
            <a:fld id="{0A52FF5E-384C-654F-BC85-B661B40A616C}" type="slidenum">
              <a:rPr lang="en-US" sz="10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pPr marL="0" lvl="0" indent="0">
                <a:buNone/>
              </a:pPr>
              <a:t>‹#›</a:t>
            </a:fld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735010-7286-B74F-A30A-7841F07688A4}"/>
              </a:ext>
            </a:extLst>
          </p:cNvPr>
          <p:cNvSpPr txBox="1">
            <a:spLocks/>
          </p:cNvSpPr>
          <p:nvPr userDrawn="1"/>
        </p:nvSpPr>
        <p:spPr>
          <a:xfrm>
            <a:off x="3059031" y="840424"/>
            <a:ext cx="1709211" cy="5560875"/>
          </a:xfrm>
          <a:custGeom>
            <a:avLst/>
            <a:gdLst>
              <a:gd name="connsiteX0" fmla="*/ 3007140 w 3161850"/>
              <a:gd name="connsiteY0" fmla="*/ 0 h 10287002"/>
              <a:gd name="connsiteX1" fmla="*/ 3161850 w 3161850"/>
              <a:gd name="connsiteY1" fmla="*/ 0 h 10287002"/>
              <a:gd name="connsiteX2" fmla="*/ 154710 w 3161850"/>
              <a:gd name="connsiteY2" fmla="*/ 10287002 h 10287002"/>
              <a:gd name="connsiteX3" fmla="*/ 0 w 3161850"/>
              <a:gd name="connsiteY3" fmla="*/ 10287002 h 1028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1850" h="10287002">
                <a:moveTo>
                  <a:pt x="3007140" y="0"/>
                </a:moveTo>
                <a:lnTo>
                  <a:pt x="3161850" y="0"/>
                </a:lnTo>
                <a:lnTo>
                  <a:pt x="154710" y="10287002"/>
                </a:lnTo>
                <a:lnTo>
                  <a:pt x="0" y="102870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en-US" sz="3600" b="0" i="0">
              <a:latin typeface="Lato Light" panose="020F0302020204030203" pitchFamily="34" charset="77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DFEC5FC2-DAA8-9D46-A60B-F09B739BD8E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2942" y="1370315"/>
            <a:ext cx="4144660" cy="414466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en-US" sz="800" dirty="0">
                <a:noFill/>
              </a:defRPr>
            </a:lvl1pPr>
          </a:lstStyle>
          <a:p>
            <a:pPr marL="153455" lvl="0" indent="-153455" algn="ctr"/>
            <a:r>
              <a:rPr lang="en-US"/>
              <a:t>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469B886-0541-064C-AE9F-847B5B0BB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1355" y="2665715"/>
            <a:ext cx="5201712" cy="1218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55AECDF-CF93-9D4F-BB15-871410220A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11355" y="3448051"/>
            <a:ext cx="5201712" cy="2652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4" name="Picture 6">
            <a:extLst>
              <a:ext uri="{FF2B5EF4-FFF2-40B4-BE49-F238E27FC236}">
                <a16:creationId xmlns:a16="http://schemas.microsoft.com/office/drawing/2014/main" id="{34910DFC-105E-BA40-8266-DD9BCBF899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29460" y="6375368"/>
            <a:ext cx="1016000" cy="35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0512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509959F-F52A-9543-8DCD-49DCB1E23F29}"/>
              </a:ext>
            </a:extLst>
          </p:cNvPr>
          <p:cNvSpPr txBox="1"/>
          <p:nvPr userDrawn="1"/>
        </p:nvSpPr>
        <p:spPr>
          <a:xfrm>
            <a:off x="11645461" y="6455023"/>
            <a:ext cx="343339" cy="153888"/>
          </a:xfrm>
          <a:prstGeom prst="rect">
            <a:avLst/>
          </a:prstGeom>
          <a:noFill/>
        </p:spPr>
        <p:txBody>
          <a:bodyPr wrap="square" lIns="60960" tIns="0" rIns="0" bIns="0" rtlCol="0">
            <a:spAutoFit/>
          </a:bodyPr>
          <a:lstStyle>
            <a:defPPr>
              <a:defRPr lang="en-US"/>
            </a:defPPr>
            <a:lvl1pPr defTabSz="457200">
              <a:defRPr sz="75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marL="0" lvl="0" indent="0">
              <a:buNone/>
            </a:pPr>
            <a:fld id="{0A52FF5E-384C-654F-BC85-B661B40A616C}" type="slidenum">
              <a:rPr lang="en-US" sz="10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pPr marL="0" lvl="0" indent="0">
                <a:buNone/>
              </a:pPr>
              <a:t>‹#›</a:t>
            </a:fld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3805E69-9E4B-6246-9316-CA85ADADE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692046"/>
            <a:ext cx="10629900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A2ED0-693D-3342-BB67-46444AB428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3167" y="1455331"/>
            <a:ext cx="10629900" cy="26528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6">
            <a:extLst>
              <a:ext uri="{FF2B5EF4-FFF2-40B4-BE49-F238E27FC236}">
                <a16:creationId xmlns:a16="http://schemas.microsoft.com/office/drawing/2014/main" id="{8146A274-AE60-144E-A96F-AEF3AA53BBF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29460" y="6375368"/>
            <a:ext cx="1016000" cy="35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16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8D4F7D4-536B-6F40-9B4B-4C3565A312D7}"/>
              </a:ext>
            </a:extLst>
          </p:cNvPr>
          <p:cNvSpPr txBox="1"/>
          <p:nvPr userDrawn="1"/>
        </p:nvSpPr>
        <p:spPr>
          <a:xfrm>
            <a:off x="11645461" y="6455023"/>
            <a:ext cx="343339" cy="153888"/>
          </a:xfrm>
          <a:prstGeom prst="rect">
            <a:avLst/>
          </a:prstGeom>
          <a:noFill/>
        </p:spPr>
        <p:txBody>
          <a:bodyPr wrap="square" lIns="60960" tIns="0" rIns="0" bIns="0" rtlCol="0">
            <a:spAutoFit/>
          </a:bodyPr>
          <a:lstStyle>
            <a:defPPr>
              <a:defRPr lang="en-US"/>
            </a:defPPr>
            <a:lvl1pPr defTabSz="457200">
              <a:defRPr sz="75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marL="0" lvl="0" indent="0">
              <a:buNone/>
            </a:pPr>
            <a:fld id="{0A52FF5E-384C-654F-BC85-B661B40A616C}" type="slidenum">
              <a:rPr lang="en-US" sz="10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pPr marL="0" lvl="0" indent="0">
                <a:buNone/>
              </a:pPr>
              <a:t>‹#›</a:t>
            </a:fld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3805E69-9E4B-6246-9316-CA85ADADE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8" y="2148650"/>
            <a:ext cx="5207000" cy="1218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4427F84-1BEE-8B47-A87C-695A9DBF50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3167" y="3429001"/>
            <a:ext cx="5206999" cy="2652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6">
            <a:extLst>
              <a:ext uri="{FF2B5EF4-FFF2-40B4-BE49-F238E27FC236}">
                <a16:creationId xmlns:a16="http://schemas.microsoft.com/office/drawing/2014/main" id="{3605C96B-D05C-1441-9397-D01FB56D96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29460" y="6375368"/>
            <a:ext cx="1016000" cy="35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396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ol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719403" y="116632"/>
            <a:ext cx="8928992" cy="800219"/>
          </a:xfrm>
        </p:spPr>
        <p:txBody>
          <a:bodyPr/>
          <a:lstStyle>
            <a:lvl1pPr>
              <a:defRPr sz="4000">
                <a:solidFill>
                  <a:schemeClr val="bg1">
                    <a:lumMod val="50000"/>
                    <a:alpha val="99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CO" dirty="0"/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11" hasCustomPrompt="1"/>
          </p:nvPr>
        </p:nvSpPr>
        <p:spPr>
          <a:xfrm rot="16200000">
            <a:off x="-3066668" y="3194087"/>
            <a:ext cx="6552879" cy="397973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alpha val="99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8636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48D9A-CFB8-42A3-A757-E3235A974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26F85-3AA8-4790-A568-A8D920476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EDBC1-8F04-4999-B83E-FF6EAAC39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0BE28-21FD-4B5F-9530-5419947F7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C59F2A-FC22-423D-8C11-792E47AF1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946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A81B7A0-9724-5A47-BF7B-C44D722DE2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8585"/>
          <a:stretch/>
        </p:blipFill>
        <p:spPr>
          <a:xfrm>
            <a:off x="-1" y="4083285"/>
            <a:ext cx="12191999" cy="2774716"/>
          </a:xfrm>
          <a:prstGeom prst="rect">
            <a:avLst/>
          </a:prstGeom>
          <a:noFill/>
        </p:spPr>
      </p:pic>
      <p:pic>
        <p:nvPicPr>
          <p:cNvPr id="12" name="Picture 26">
            <a:extLst>
              <a:ext uri="{FF2B5EF4-FFF2-40B4-BE49-F238E27FC236}">
                <a16:creationId xmlns:a16="http://schemas.microsoft.com/office/drawing/2014/main" id="{6020BCED-48F2-FF44-A3F2-4D83A7AA44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540" t="3" r="59594" b="23884"/>
          <a:stretch/>
        </p:blipFill>
        <p:spPr>
          <a:xfrm>
            <a:off x="10290874" y="448"/>
            <a:ext cx="1901125" cy="6857553"/>
          </a:xfrm>
          <a:prstGeom prst="rect">
            <a:avLst/>
          </a:prstGeom>
        </p:spPr>
      </p:pic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09348AD-EA68-FD41-A7C8-04ED5F73C0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467" y="3168417"/>
            <a:ext cx="3043767" cy="245195"/>
          </a:xfrm>
          <a:prstGeom prst="rect">
            <a:avLst/>
          </a:prstGeom>
        </p:spPr>
        <p:txBody>
          <a:bodyPr wrap="square" lIns="0" tIns="0" rIns="0" bIns="4572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600" b="0" i="0" kern="1200" cap="all" spc="160" baseline="0" dirty="0">
                <a:solidFill>
                  <a:schemeClr val="bg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 dirty="0"/>
              <a:t>EYEBROW</a:t>
            </a:r>
          </a:p>
        </p:txBody>
      </p:sp>
      <p:sp>
        <p:nvSpPr>
          <p:cNvPr id="13" name="Title 9">
            <a:extLst>
              <a:ext uri="{FF2B5EF4-FFF2-40B4-BE49-F238E27FC236}">
                <a16:creationId xmlns:a16="http://schemas.microsoft.com/office/drawing/2014/main" id="{6948A46B-197D-C846-A33E-C9E4183FE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673768" cy="1514261"/>
          </a:xfrm>
          <a:prstGeom prst="rect">
            <a:avLst/>
          </a:prstGeom>
        </p:spPr>
        <p:txBody>
          <a:bodyPr wrap="square" bIns="182880" anchor="t" anchorCtr="0">
            <a:sp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E6F1136-B473-E843-806A-1943807F66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0467" y="4376352"/>
            <a:ext cx="4125383" cy="1640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333" b="0" i="0" kern="1200" spc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77"/>
                <a:ea typeface="Roboto Condensed Light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 dirty="0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FE1CCC-819F-9946-A573-1EAD748C9C5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655131" y="550184"/>
            <a:ext cx="1828800" cy="62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953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8DC790E-5206-E348-81CF-7004536FBF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26">
            <a:extLst>
              <a:ext uri="{FF2B5EF4-FFF2-40B4-BE49-F238E27FC236}">
                <a16:creationId xmlns:a16="http://schemas.microsoft.com/office/drawing/2014/main" id="{6020BCED-48F2-FF44-A3F2-4D83A7AA44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540" t="3" r="59594" b="23884"/>
          <a:stretch/>
        </p:blipFill>
        <p:spPr>
          <a:xfrm>
            <a:off x="10290875" y="448"/>
            <a:ext cx="1901125" cy="6857553"/>
          </a:xfrm>
          <a:prstGeom prst="rect">
            <a:avLst/>
          </a:prstGeom>
        </p:spPr>
      </p:pic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10EBE6A-CE81-374A-BFB7-EBEEC8CB526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467" y="3168417"/>
            <a:ext cx="3043767" cy="245195"/>
          </a:xfrm>
          <a:prstGeom prst="rect">
            <a:avLst/>
          </a:prstGeom>
        </p:spPr>
        <p:txBody>
          <a:bodyPr wrap="square" lIns="0" tIns="0" rIns="0" bIns="4572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600" b="0" i="0" kern="1200" cap="all" spc="160" baseline="0" dirty="0">
                <a:solidFill>
                  <a:schemeClr val="bg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 dirty="0"/>
              <a:t>EYEBROW</a:t>
            </a:r>
          </a:p>
        </p:txBody>
      </p:sp>
      <p:sp>
        <p:nvSpPr>
          <p:cNvPr id="17" name="Title 9">
            <a:extLst>
              <a:ext uri="{FF2B5EF4-FFF2-40B4-BE49-F238E27FC236}">
                <a16:creationId xmlns:a16="http://schemas.microsoft.com/office/drawing/2014/main" id="{83740D28-5619-8E4B-A4FB-930ED1604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663523" cy="1514261"/>
          </a:xfrm>
          <a:prstGeom prst="rect">
            <a:avLst/>
          </a:prstGeom>
        </p:spPr>
        <p:txBody>
          <a:bodyPr wrap="square" bIns="182880" anchor="t" anchorCtr="0">
            <a:sp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330C259C-FB2D-C04D-A5B3-54EB66F420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5759" y="4366827"/>
            <a:ext cx="4125383" cy="1640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333" b="0" i="0" kern="1200" spc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77"/>
                <a:ea typeface="Roboto Condensed Light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 dirty="0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4A4EBD-E2FF-B04E-A812-A1B2BC1AE57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655131" y="550184"/>
            <a:ext cx="1828800" cy="62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056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CF5ADC6-99A3-044A-8DAE-7713C6C78B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Title 9">
            <a:extLst>
              <a:ext uri="{FF2B5EF4-FFF2-40B4-BE49-F238E27FC236}">
                <a16:creationId xmlns:a16="http://schemas.microsoft.com/office/drawing/2014/main" id="{CBA0DC49-808B-D443-B494-F2C9EEFA7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372951" cy="1514261"/>
          </a:xfrm>
          <a:prstGeom prst="rect">
            <a:avLst/>
          </a:prstGeom>
        </p:spPr>
        <p:txBody>
          <a:bodyPr wrap="square" bIns="182880" anchor="t" anchorCtr="0">
            <a:sp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FA44803-EE40-0244-AF86-7D51979A69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1051" y="4359277"/>
            <a:ext cx="4125383" cy="1806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467" b="0" i="0" kern="1200" spc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77"/>
                <a:ea typeface="Roboto Condensed Light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11889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-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D6E63D-4CD6-8445-8156-40604EF9075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lumOff val="100000"/>
                </a:schemeClr>
              </a:gs>
              <a:gs pos="100000">
                <a:schemeClr val="tx1">
                  <a:lumMod val="32000"/>
                  <a:lumOff val="68000"/>
                </a:schemeClr>
              </a:gs>
            </a:gsLst>
            <a:lin ang="8100000" scaled="1"/>
            <a:tileRect/>
          </a:gradFill>
        </p:spPr>
        <p:txBody>
          <a:bodyPr vert="horz" lIns="0" tIns="0" rIns="0" bIns="0" rtlCol="0" anchor="ctr" anchorCtr="0">
            <a:normAutofit/>
          </a:bodyPr>
          <a:lstStyle>
            <a:lvl1pPr marL="0" indent="0">
              <a:buNone/>
              <a:defRPr lang="en-US" sz="800" dirty="0">
                <a:noFill/>
              </a:defRPr>
            </a:lvl1pPr>
          </a:lstStyle>
          <a:p>
            <a:pPr marL="153455" lvl="0" indent="-153455" algn="ctr"/>
            <a:r>
              <a:rPr lang="en-US"/>
              <a:t>Click icon to add picture</a:t>
            </a:r>
          </a:p>
        </p:txBody>
      </p:sp>
      <p:sp>
        <p:nvSpPr>
          <p:cNvPr id="28" name="Title 9">
            <a:extLst>
              <a:ext uri="{FF2B5EF4-FFF2-40B4-BE49-F238E27FC236}">
                <a16:creationId xmlns:a16="http://schemas.microsoft.com/office/drawing/2014/main" id="{CBA0DC49-808B-D443-B494-F2C9EEFA7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372951" cy="1514261"/>
          </a:xfrm>
          <a:prstGeom prst="rect">
            <a:avLst/>
          </a:prstGeom>
        </p:spPr>
        <p:txBody>
          <a:bodyPr wrap="square" bIns="182880" anchor="t" anchorCtr="0">
            <a:sp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FA44803-EE40-0244-AF86-7D51979A69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1051" y="4359277"/>
            <a:ext cx="4125383" cy="1806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467" b="0" i="0" kern="1200" spc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77"/>
                <a:ea typeface="Roboto Condensed Light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30935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5672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165" y="685800"/>
            <a:ext cx="10629901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 algn="l"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3494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BC5F05-1F9A-314F-8477-2275512263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5332248"/>
            <a:ext cx="12192001" cy="1525531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3805E69-9E4B-6246-9316-CA85ADADE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692046"/>
            <a:ext cx="10629900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A2ED0-693D-3342-BB67-46444AB428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3167" y="2066926"/>
            <a:ext cx="10629900" cy="26528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29608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Content Clo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BC5F05-1F9A-314F-8477-2275512263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5332248"/>
            <a:ext cx="12192001" cy="1525531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3805E69-9E4B-6246-9316-CA85ADADE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5" y="700067"/>
            <a:ext cx="10629901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601E6B25-3882-E74C-ADA2-84CB1AB89C6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3168" y="2057401"/>
            <a:ext cx="4127499" cy="265287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56BFFC5C-B10A-AC44-9ADB-46765E7D767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99716" y="2438141"/>
            <a:ext cx="4127499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6091B78-9155-CA4A-A10B-EDE56E81CD1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99716" y="2057401"/>
            <a:ext cx="4127499" cy="265287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255BA7A-9526-C548-ACBD-804FCD63B0D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90156" y="2438141"/>
            <a:ext cx="4127499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68878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4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3 Content Clo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BC5F05-1F9A-314F-8477-2275512263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5332248"/>
            <a:ext cx="12192001" cy="1525531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3805E69-9E4B-6246-9316-CA85ADADE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6" y="700067"/>
            <a:ext cx="10636564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9880D901-ACB9-8A42-9E43-D8174320474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83168" y="2438141"/>
            <a:ext cx="3041651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7994FFE-9132-E449-806F-B373E0693CD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3168" y="2057401"/>
            <a:ext cx="3041651" cy="265287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2A867E7-52C2-8948-8566-E22BA00027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73672" y="2438141"/>
            <a:ext cx="3041651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95452D8-9BD2-4446-9B44-EC6A63781A4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73672" y="2057401"/>
            <a:ext cx="3041651" cy="265287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26FD8A8-18D3-7D42-8B10-4994429B5FF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580622" y="2438141"/>
            <a:ext cx="3041651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7D6B1E7D-B34C-DD47-919D-F8CBE85715B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580622" y="2057401"/>
            <a:ext cx="3041651" cy="265287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3972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4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BC5F05-1F9A-314F-8477-2275512263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5332248"/>
            <a:ext cx="12192001" cy="1525531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3805E69-9E4B-6246-9316-CA85ADADE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8" y="2665715"/>
            <a:ext cx="5207001" cy="1218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4427F84-1BEE-8B47-A87C-695A9DBF50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3167" y="3429001"/>
            <a:ext cx="5206999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95790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3D932-AD20-4E62-A9CF-88C82B842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878AA-D3FA-4766-9663-D593A5803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E6F2E8-8243-4383-B829-474C04186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942C0-F21A-43F8-B2BC-85957E24C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00D7C-EDAD-4B2E-B767-A5ACAE4B4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8104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BC5F05-1F9A-314F-8477-2275512263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5332248"/>
            <a:ext cx="12192001" cy="1525531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3805E69-9E4B-6246-9316-CA85ADADE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6066" y="2662582"/>
            <a:ext cx="5207001" cy="1218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21A7C5E-C98A-DE45-B0AB-1ADC5F8592D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06069" y="3429001"/>
            <a:ext cx="5206999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57856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BC5F05-1F9A-314F-8477-2275512263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5332248"/>
            <a:ext cx="12192001" cy="1525531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3805E69-9E4B-6246-9316-CA85ADADE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6" y="685800"/>
            <a:ext cx="5207001" cy="54864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8E5A07A-C6E1-6843-9316-5B63BD7DE3A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77099" y="685801"/>
            <a:ext cx="4131735" cy="5486399"/>
          </a:xfrm>
        </p:spPr>
        <p:txBody>
          <a:bodyPr anchor="ctr" anchorCtr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294274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+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B8291196-1C29-E647-AC0E-F3CF21A7F81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6026083" cy="6863853"/>
          </a:xfrm>
          <a:custGeom>
            <a:avLst/>
            <a:gdLst>
              <a:gd name="connsiteX0" fmla="*/ 0 w 4556125"/>
              <a:gd name="connsiteY0" fmla="*/ 0 h 5151438"/>
              <a:gd name="connsiteX1" fmla="*/ 4556125 w 4556125"/>
              <a:gd name="connsiteY1" fmla="*/ 0 h 5151438"/>
              <a:gd name="connsiteX2" fmla="*/ 4556125 w 4556125"/>
              <a:gd name="connsiteY2" fmla="*/ 5151438 h 5151438"/>
              <a:gd name="connsiteX3" fmla="*/ 0 w 4556125"/>
              <a:gd name="connsiteY3" fmla="*/ 5151438 h 5151438"/>
              <a:gd name="connsiteX4" fmla="*/ 0 w 4556125"/>
              <a:gd name="connsiteY4" fmla="*/ 0 h 5151438"/>
              <a:gd name="connsiteX0" fmla="*/ 0 w 4556125"/>
              <a:gd name="connsiteY0" fmla="*/ 0 h 5151438"/>
              <a:gd name="connsiteX1" fmla="*/ 4556125 w 4556125"/>
              <a:gd name="connsiteY1" fmla="*/ 0 h 5151438"/>
              <a:gd name="connsiteX2" fmla="*/ 2957948 w 4556125"/>
              <a:gd name="connsiteY2" fmla="*/ 5151438 h 5151438"/>
              <a:gd name="connsiteX3" fmla="*/ 0 w 4556125"/>
              <a:gd name="connsiteY3" fmla="*/ 5151438 h 5151438"/>
              <a:gd name="connsiteX4" fmla="*/ 0 w 4556125"/>
              <a:gd name="connsiteY4" fmla="*/ 0 h 5151438"/>
              <a:gd name="connsiteX0" fmla="*/ 0 w 4515665"/>
              <a:gd name="connsiteY0" fmla="*/ 0 h 5151438"/>
              <a:gd name="connsiteX1" fmla="*/ 4515665 w 4515665"/>
              <a:gd name="connsiteY1" fmla="*/ 0 h 5151438"/>
              <a:gd name="connsiteX2" fmla="*/ 2957948 w 4515665"/>
              <a:gd name="connsiteY2" fmla="*/ 5151438 h 5151438"/>
              <a:gd name="connsiteX3" fmla="*/ 0 w 4515665"/>
              <a:gd name="connsiteY3" fmla="*/ 5151438 h 5151438"/>
              <a:gd name="connsiteX4" fmla="*/ 0 w 4515665"/>
              <a:gd name="connsiteY4" fmla="*/ 0 h 5151438"/>
              <a:gd name="connsiteX0" fmla="*/ 0 w 4515665"/>
              <a:gd name="connsiteY0" fmla="*/ 0 h 5164138"/>
              <a:gd name="connsiteX1" fmla="*/ 4515665 w 4515665"/>
              <a:gd name="connsiteY1" fmla="*/ 0 h 5164138"/>
              <a:gd name="connsiteX2" fmla="*/ 3015098 w 4515665"/>
              <a:gd name="connsiteY2" fmla="*/ 5164138 h 5164138"/>
              <a:gd name="connsiteX3" fmla="*/ 0 w 4515665"/>
              <a:gd name="connsiteY3" fmla="*/ 5151438 h 5164138"/>
              <a:gd name="connsiteX4" fmla="*/ 0 w 4515665"/>
              <a:gd name="connsiteY4" fmla="*/ 0 h 5164138"/>
              <a:gd name="connsiteX0" fmla="*/ 0 w 4407715"/>
              <a:gd name="connsiteY0" fmla="*/ 0 h 5164138"/>
              <a:gd name="connsiteX1" fmla="*/ 4407715 w 4407715"/>
              <a:gd name="connsiteY1" fmla="*/ 6350 h 5164138"/>
              <a:gd name="connsiteX2" fmla="*/ 3015098 w 4407715"/>
              <a:gd name="connsiteY2" fmla="*/ 5164138 h 5164138"/>
              <a:gd name="connsiteX3" fmla="*/ 0 w 4407715"/>
              <a:gd name="connsiteY3" fmla="*/ 5151438 h 5164138"/>
              <a:gd name="connsiteX4" fmla="*/ 0 w 4407715"/>
              <a:gd name="connsiteY4" fmla="*/ 0 h 5164138"/>
              <a:gd name="connsiteX0" fmla="*/ 0 w 4534715"/>
              <a:gd name="connsiteY0" fmla="*/ 0 h 5164138"/>
              <a:gd name="connsiteX1" fmla="*/ 4534715 w 4534715"/>
              <a:gd name="connsiteY1" fmla="*/ 12700 h 5164138"/>
              <a:gd name="connsiteX2" fmla="*/ 3015098 w 4534715"/>
              <a:gd name="connsiteY2" fmla="*/ 5164138 h 5164138"/>
              <a:gd name="connsiteX3" fmla="*/ 0 w 4534715"/>
              <a:gd name="connsiteY3" fmla="*/ 5151438 h 5164138"/>
              <a:gd name="connsiteX4" fmla="*/ 0 w 4534715"/>
              <a:gd name="connsiteY4" fmla="*/ 0 h 5164138"/>
              <a:gd name="connsiteX0" fmla="*/ 0 w 4537696"/>
              <a:gd name="connsiteY0" fmla="*/ 2204 h 5166342"/>
              <a:gd name="connsiteX1" fmla="*/ 4537696 w 4537696"/>
              <a:gd name="connsiteY1" fmla="*/ 0 h 5166342"/>
              <a:gd name="connsiteX2" fmla="*/ 3015098 w 4537696"/>
              <a:gd name="connsiteY2" fmla="*/ 5166342 h 5166342"/>
              <a:gd name="connsiteX3" fmla="*/ 0 w 4537696"/>
              <a:gd name="connsiteY3" fmla="*/ 5153642 h 5166342"/>
              <a:gd name="connsiteX4" fmla="*/ 0 w 4537696"/>
              <a:gd name="connsiteY4" fmla="*/ 2204 h 5166342"/>
              <a:gd name="connsiteX0" fmla="*/ 0 w 4537696"/>
              <a:gd name="connsiteY0" fmla="*/ 2204 h 5168546"/>
              <a:gd name="connsiteX1" fmla="*/ 4537696 w 4537696"/>
              <a:gd name="connsiteY1" fmla="*/ 0 h 5168546"/>
              <a:gd name="connsiteX2" fmla="*/ 3015098 w 4537696"/>
              <a:gd name="connsiteY2" fmla="*/ 5166342 h 5168546"/>
              <a:gd name="connsiteX3" fmla="*/ 2980 w 4537696"/>
              <a:gd name="connsiteY3" fmla="*/ 5168546 h 5168546"/>
              <a:gd name="connsiteX4" fmla="*/ 0 w 4537696"/>
              <a:gd name="connsiteY4" fmla="*/ 2204 h 5168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7696" h="5168546">
                <a:moveTo>
                  <a:pt x="0" y="2204"/>
                </a:moveTo>
                <a:lnTo>
                  <a:pt x="4537696" y="0"/>
                </a:lnTo>
                <a:lnTo>
                  <a:pt x="3015098" y="5166342"/>
                </a:lnTo>
                <a:lnTo>
                  <a:pt x="2980" y="5168546"/>
                </a:lnTo>
                <a:cubicBezTo>
                  <a:pt x="1987" y="3446432"/>
                  <a:pt x="993" y="1724318"/>
                  <a:pt x="0" y="2204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>
                <a:noFill/>
              </a:defRPr>
            </a:lvl1pPr>
          </a:lstStyle>
          <a:p>
            <a:pPr marL="153455" lvl="0" indent="-153455" algn="ctr"/>
            <a:r>
              <a:rPr lang="en-US"/>
              <a:t>Picture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3C5CAD0-9993-A448-A80A-680BD6B255E9}"/>
              </a:ext>
            </a:extLst>
          </p:cNvPr>
          <p:cNvSpPr txBox="1">
            <a:spLocks/>
          </p:cNvSpPr>
          <p:nvPr userDrawn="1"/>
        </p:nvSpPr>
        <p:spPr>
          <a:xfrm>
            <a:off x="5109766" y="1"/>
            <a:ext cx="1440111" cy="4652433"/>
          </a:xfrm>
          <a:custGeom>
            <a:avLst/>
            <a:gdLst>
              <a:gd name="connsiteX0" fmla="*/ 3007140 w 3161850"/>
              <a:gd name="connsiteY0" fmla="*/ 0 h 10287002"/>
              <a:gd name="connsiteX1" fmla="*/ 3161850 w 3161850"/>
              <a:gd name="connsiteY1" fmla="*/ 0 h 10287002"/>
              <a:gd name="connsiteX2" fmla="*/ 154710 w 3161850"/>
              <a:gd name="connsiteY2" fmla="*/ 10287002 h 10287002"/>
              <a:gd name="connsiteX3" fmla="*/ 0 w 3161850"/>
              <a:gd name="connsiteY3" fmla="*/ 10287002 h 1028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1850" h="10287002">
                <a:moveTo>
                  <a:pt x="3007140" y="0"/>
                </a:moveTo>
                <a:lnTo>
                  <a:pt x="3161850" y="0"/>
                </a:lnTo>
                <a:lnTo>
                  <a:pt x="154710" y="10287002"/>
                </a:lnTo>
                <a:lnTo>
                  <a:pt x="0" y="1028700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indent="0">
              <a:buNone/>
            </a:pPr>
            <a:r>
              <a:rPr lang="en-US" sz="3600" b="0" i="0">
                <a:latin typeface="Lato Light" panose="020F0302020204030203" pitchFamily="34" charset="77"/>
              </a:rPr>
              <a:t>  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4B98561-AC63-DD4D-AF1D-1A92BF002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3633" y="2958467"/>
            <a:ext cx="4773084" cy="1366656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4267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B324E85-D620-4F46-A404-E1EA3814CBF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37867" y="2708836"/>
            <a:ext cx="4783124" cy="212046"/>
          </a:xfrm>
          <a:prstGeom prst="rect">
            <a:avLst/>
          </a:prstGeom>
        </p:spPr>
        <p:txBody>
          <a:bodyPr wrap="square" lIns="0" tIns="0" rIns="0" bIns="4572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333" b="0" i="0" kern="1200" cap="all" spc="160" baseline="0" dirty="0">
                <a:solidFill>
                  <a:schemeClr val="bg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 dirty="0"/>
              <a:t>EYEBROW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A49F9C0-178B-8147-A74C-7369D0D1F0F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37867" y="3813475"/>
            <a:ext cx="4783123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58542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3136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+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1428B8C-1DD1-BA4A-B1C6-9751A66C8562}"/>
              </a:ext>
            </a:extLst>
          </p:cNvPr>
          <p:cNvSpPr txBox="1"/>
          <p:nvPr userDrawn="1"/>
        </p:nvSpPr>
        <p:spPr>
          <a:xfrm>
            <a:off x="11645461" y="6475513"/>
            <a:ext cx="343339" cy="153888"/>
          </a:xfrm>
          <a:prstGeom prst="rect">
            <a:avLst/>
          </a:prstGeom>
          <a:noFill/>
        </p:spPr>
        <p:txBody>
          <a:bodyPr wrap="square" lIns="60960" tIns="0" rIns="0" bIns="0" rtlCol="0">
            <a:spAutoFit/>
          </a:bodyPr>
          <a:lstStyle>
            <a:defPPr>
              <a:defRPr lang="en-US"/>
            </a:defPPr>
            <a:lvl1pPr defTabSz="457200">
              <a:defRPr sz="75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lvl="0"/>
            <a:fld id="{0A52FF5E-384C-654F-BC85-B661B40A616C}" type="slidenum">
              <a:rPr lang="en-US" sz="1000"/>
              <a:pPr lvl="0"/>
              <a:t>‹#›</a:t>
            </a:fld>
            <a:endParaRPr lang="en-US" sz="10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5BA34A-4BD4-9640-9C4A-C385106A01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29460" y="6374246"/>
            <a:ext cx="1016000" cy="35446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3C5CAD0-9993-A448-A80A-680BD6B255E9}"/>
              </a:ext>
            </a:extLst>
          </p:cNvPr>
          <p:cNvSpPr txBox="1">
            <a:spLocks/>
          </p:cNvSpPr>
          <p:nvPr userDrawn="1"/>
        </p:nvSpPr>
        <p:spPr>
          <a:xfrm>
            <a:off x="6377972" y="1"/>
            <a:ext cx="1387625" cy="4456628"/>
          </a:xfrm>
          <a:custGeom>
            <a:avLst/>
            <a:gdLst>
              <a:gd name="connsiteX0" fmla="*/ 3007140 w 3161850"/>
              <a:gd name="connsiteY0" fmla="*/ 0 h 10287002"/>
              <a:gd name="connsiteX1" fmla="*/ 3161850 w 3161850"/>
              <a:gd name="connsiteY1" fmla="*/ 0 h 10287002"/>
              <a:gd name="connsiteX2" fmla="*/ 154710 w 3161850"/>
              <a:gd name="connsiteY2" fmla="*/ 10287002 h 10287002"/>
              <a:gd name="connsiteX3" fmla="*/ 0 w 3161850"/>
              <a:gd name="connsiteY3" fmla="*/ 10287002 h 1028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1850" h="10287002">
                <a:moveTo>
                  <a:pt x="3007140" y="0"/>
                </a:moveTo>
                <a:lnTo>
                  <a:pt x="3161850" y="0"/>
                </a:lnTo>
                <a:lnTo>
                  <a:pt x="154710" y="10287002"/>
                </a:lnTo>
                <a:lnTo>
                  <a:pt x="0" y="1028700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en-US" sz="3600" b="0" i="0">
              <a:latin typeface="Lato Light" panose="020F0302020204030203" pitchFamily="34" charset="77"/>
            </a:endParaRPr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2A62099-EE4E-AF43-92D1-2036095FC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6723" y="-4233"/>
            <a:ext cx="6015279" cy="6862233"/>
          </a:xfrm>
          <a:custGeom>
            <a:avLst/>
            <a:gdLst>
              <a:gd name="connsiteX0" fmla="*/ 0 w 4495800"/>
              <a:gd name="connsiteY0" fmla="*/ 0 h 5151438"/>
              <a:gd name="connsiteX1" fmla="*/ 4495800 w 4495800"/>
              <a:gd name="connsiteY1" fmla="*/ 0 h 5151438"/>
              <a:gd name="connsiteX2" fmla="*/ 4495800 w 4495800"/>
              <a:gd name="connsiteY2" fmla="*/ 5151438 h 5151438"/>
              <a:gd name="connsiteX3" fmla="*/ 0 w 4495800"/>
              <a:gd name="connsiteY3" fmla="*/ 5151438 h 5151438"/>
              <a:gd name="connsiteX4" fmla="*/ 0 w 4495800"/>
              <a:gd name="connsiteY4" fmla="*/ 0 h 5151438"/>
              <a:gd name="connsiteX0" fmla="*/ 1504950 w 4495800"/>
              <a:gd name="connsiteY0" fmla="*/ 0 h 5157788"/>
              <a:gd name="connsiteX1" fmla="*/ 4495800 w 4495800"/>
              <a:gd name="connsiteY1" fmla="*/ 6350 h 5157788"/>
              <a:gd name="connsiteX2" fmla="*/ 4495800 w 4495800"/>
              <a:gd name="connsiteY2" fmla="*/ 5157788 h 5157788"/>
              <a:gd name="connsiteX3" fmla="*/ 0 w 4495800"/>
              <a:gd name="connsiteY3" fmla="*/ 5157788 h 5157788"/>
              <a:gd name="connsiteX4" fmla="*/ 1504950 w 4495800"/>
              <a:gd name="connsiteY4" fmla="*/ 0 h 5157788"/>
              <a:gd name="connsiteX0" fmla="*/ 1587500 w 4578350"/>
              <a:gd name="connsiteY0" fmla="*/ 0 h 5157788"/>
              <a:gd name="connsiteX1" fmla="*/ 4578350 w 4578350"/>
              <a:gd name="connsiteY1" fmla="*/ 6350 h 5157788"/>
              <a:gd name="connsiteX2" fmla="*/ 4578350 w 4578350"/>
              <a:gd name="connsiteY2" fmla="*/ 5157788 h 5157788"/>
              <a:gd name="connsiteX3" fmla="*/ 0 w 4578350"/>
              <a:gd name="connsiteY3" fmla="*/ 5151438 h 5157788"/>
              <a:gd name="connsiteX4" fmla="*/ 1587500 w 4578350"/>
              <a:gd name="connsiteY4" fmla="*/ 0 h 5157788"/>
              <a:gd name="connsiteX0" fmla="*/ 1530350 w 4521200"/>
              <a:gd name="connsiteY0" fmla="*/ 0 h 5157788"/>
              <a:gd name="connsiteX1" fmla="*/ 4521200 w 4521200"/>
              <a:gd name="connsiteY1" fmla="*/ 6350 h 5157788"/>
              <a:gd name="connsiteX2" fmla="*/ 4521200 w 4521200"/>
              <a:gd name="connsiteY2" fmla="*/ 5157788 h 5157788"/>
              <a:gd name="connsiteX3" fmla="*/ 0 w 4521200"/>
              <a:gd name="connsiteY3" fmla="*/ 5157788 h 5157788"/>
              <a:gd name="connsiteX4" fmla="*/ 1530350 w 4521200"/>
              <a:gd name="connsiteY4" fmla="*/ 0 h 5157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21200" h="5157788">
                <a:moveTo>
                  <a:pt x="1530350" y="0"/>
                </a:moveTo>
                <a:lnTo>
                  <a:pt x="4521200" y="6350"/>
                </a:lnTo>
                <a:lnTo>
                  <a:pt x="4521200" y="5157788"/>
                </a:lnTo>
                <a:lnTo>
                  <a:pt x="0" y="5157788"/>
                </a:lnTo>
                <a:lnTo>
                  <a:pt x="1530350" y="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>
                <a:noFill/>
              </a:defRPr>
            </a:lvl1pPr>
          </a:lstStyle>
          <a:p>
            <a:pPr marL="153455" lvl="0" indent="-153455" algn="ctr"/>
            <a:r>
              <a:rPr lang="en-US"/>
              <a:t>Picture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4888F68-50DD-694A-94B6-2CEEB850D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2958467"/>
            <a:ext cx="4783124" cy="1366656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4267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7FA27A8A-E35B-9645-A87F-2AE91C05ED3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3167" y="2708836"/>
            <a:ext cx="4783124" cy="212046"/>
          </a:xfrm>
          <a:prstGeom prst="rect">
            <a:avLst/>
          </a:prstGeom>
        </p:spPr>
        <p:txBody>
          <a:bodyPr wrap="square" lIns="0" tIns="0" rIns="0" bIns="4572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333" b="0" i="0" kern="1200" cap="all" spc="160" baseline="0" dirty="0">
                <a:solidFill>
                  <a:schemeClr val="bg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r>
              <a:rPr lang="en-US" dirty="0"/>
              <a:t>EYEBROW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217F5D8-10FE-ED43-9417-BA0F4BC42C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3168" y="3813475"/>
            <a:ext cx="4783123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41911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34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Large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0B1AFC9C-379D-164C-8E3F-31402EACD4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814" y="-4233"/>
            <a:ext cx="3861615" cy="6858000"/>
          </a:xfrm>
          <a:custGeom>
            <a:avLst/>
            <a:gdLst>
              <a:gd name="connsiteX0" fmla="*/ 0 w 4556125"/>
              <a:gd name="connsiteY0" fmla="*/ 0 h 5151438"/>
              <a:gd name="connsiteX1" fmla="*/ 4556125 w 4556125"/>
              <a:gd name="connsiteY1" fmla="*/ 0 h 5151438"/>
              <a:gd name="connsiteX2" fmla="*/ 4556125 w 4556125"/>
              <a:gd name="connsiteY2" fmla="*/ 5151438 h 5151438"/>
              <a:gd name="connsiteX3" fmla="*/ 0 w 4556125"/>
              <a:gd name="connsiteY3" fmla="*/ 5151438 h 5151438"/>
              <a:gd name="connsiteX4" fmla="*/ 0 w 4556125"/>
              <a:gd name="connsiteY4" fmla="*/ 0 h 5151438"/>
              <a:gd name="connsiteX0" fmla="*/ 0 w 4556125"/>
              <a:gd name="connsiteY0" fmla="*/ 0 h 5151438"/>
              <a:gd name="connsiteX1" fmla="*/ 4556125 w 4556125"/>
              <a:gd name="connsiteY1" fmla="*/ 0 h 5151438"/>
              <a:gd name="connsiteX2" fmla="*/ 2957948 w 4556125"/>
              <a:gd name="connsiteY2" fmla="*/ 5151438 h 5151438"/>
              <a:gd name="connsiteX3" fmla="*/ 0 w 4556125"/>
              <a:gd name="connsiteY3" fmla="*/ 5151438 h 5151438"/>
              <a:gd name="connsiteX4" fmla="*/ 0 w 4556125"/>
              <a:gd name="connsiteY4" fmla="*/ 0 h 5151438"/>
              <a:gd name="connsiteX0" fmla="*/ 0 w 4515665"/>
              <a:gd name="connsiteY0" fmla="*/ 0 h 5151438"/>
              <a:gd name="connsiteX1" fmla="*/ 4515665 w 4515665"/>
              <a:gd name="connsiteY1" fmla="*/ 0 h 5151438"/>
              <a:gd name="connsiteX2" fmla="*/ 2957948 w 4515665"/>
              <a:gd name="connsiteY2" fmla="*/ 5151438 h 5151438"/>
              <a:gd name="connsiteX3" fmla="*/ 0 w 4515665"/>
              <a:gd name="connsiteY3" fmla="*/ 5151438 h 5151438"/>
              <a:gd name="connsiteX4" fmla="*/ 0 w 4515665"/>
              <a:gd name="connsiteY4" fmla="*/ 0 h 5151438"/>
              <a:gd name="connsiteX0" fmla="*/ 0 w 4515665"/>
              <a:gd name="connsiteY0" fmla="*/ 0 h 5164138"/>
              <a:gd name="connsiteX1" fmla="*/ 4515665 w 4515665"/>
              <a:gd name="connsiteY1" fmla="*/ 0 h 5164138"/>
              <a:gd name="connsiteX2" fmla="*/ 3015098 w 4515665"/>
              <a:gd name="connsiteY2" fmla="*/ 5164138 h 5164138"/>
              <a:gd name="connsiteX3" fmla="*/ 0 w 4515665"/>
              <a:gd name="connsiteY3" fmla="*/ 5151438 h 5164138"/>
              <a:gd name="connsiteX4" fmla="*/ 0 w 4515665"/>
              <a:gd name="connsiteY4" fmla="*/ 0 h 5164138"/>
              <a:gd name="connsiteX0" fmla="*/ 0 w 4407715"/>
              <a:gd name="connsiteY0" fmla="*/ 0 h 5164138"/>
              <a:gd name="connsiteX1" fmla="*/ 4407715 w 4407715"/>
              <a:gd name="connsiteY1" fmla="*/ 6350 h 5164138"/>
              <a:gd name="connsiteX2" fmla="*/ 3015098 w 4407715"/>
              <a:gd name="connsiteY2" fmla="*/ 5164138 h 5164138"/>
              <a:gd name="connsiteX3" fmla="*/ 0 w 4407715"/>
              <a:gd name="connsiteY3" fmla="*/ 5151438 h 5164138"/>
              <a:gd name="connsiteX4" fmla="*/ 0 w 4407715"/>
              <a:gd name="connsiteY4" fmla="*/ 0 h 5164138"/>
              <a:gd name="connsiteX0" fmla="*/ 0 w 4534715"/>
              <a:gd name="connsiteY0" fmla="*/ 0 h 5164138"/>
              <a:gd name="connsiteX1" fmla="*/ 4534715 w 4534715"/>
              <a:gd name="connsiteY1" fmla="*/ 12700 h 5164138"/>
              <a:gd name="connsiteX2" fmla="*/ 3015098 w 4534715"/>
              <a:gd name="connsiteY2" fmla="*/ 5164138 h 5164138"/>
              <a:gd name="connsiteX3" fmla="*/ 0 w 4534715"/>
              <a:gd name="connsiteY3" fmla="*/ 5151438 h 5164138"/>
              <a:gd name="connsiteX4" fmla="*/ 0 w 4534715"/>
              <a:gd name="connsiteY4" fmla="*/ 0 h 5164138"/>
              <a:gd name="connsiteX0" fmla="*/ 1403350 w 4534715"/>
              <a:gd name="connsiteY0" fmla="*/ 0 h 5151438"/>
              <a:gd name="connsiteX1" fmla="*/ 4534715 w 4534715"/>
              <a:gd name="connsiteY1" fmla="*/ 0 h 5151438"/>
              <a:gd name="connsiteX2" fmla="*/ 3015098 w 4534715"/>
              <a:gd name="connsiteY2" fmla="*/ 5151438 h 5151438"/>
              <a:gd name="connsiteX3" fmla="*/ 0 w 4534715"/>
              <a:gd name="connsiteY3" fmla="*/ 5138738 h 5151438"/>
              <a:gd name="connsiteX4" fmla="*/ 1403350 w 4534715"/>
              <a:gd name="connsiteY4" fmla="*/ 0 h 5151438"/>
              <a:gd name="connsiteX0" fmla="*/ 0 w 3131365"/>
              <a:gd name="connsiteY0" fmla="*/ 0 h 5151438"/>
              <a:gd name="connsiteX1" fmla="*/ 3131365 w 3131365"/>
              <a:gd name="connsiteY1" fmla="*/ 0 h 5151438"/>
              <a:gd name="connsiteX2" fmla="*/ 1611748 w 3131365"/>
              <a:gd name="connsiteY2" fmla="*/ 5151438 h 5151438"/>
              <a:gd name="connsiteX3" fmla="*/ 12700 w 3131365"/>
              <a:gd name="connsiteY3" fmla="*/ 5145088 h 5151438"/>
              <a:gd name="connsiteX4" fmla="*/ 0 w 3131365"/>
              <a:gd name="connsiteY4" fmla="*/ 0 h 5151438"/>
              <a:gd name="connsiteX0" fmla="*/ 552474 w 3118689"/>
              <a:gd name="connsiteY0" fmla="*/ 0 h 5151438"/>
              <a:gd name="connsiteX1" fmla="*/ 3118689 w 3118689"/>
              <a:gd name="connsiteY1" fmla="*/ 0 h 5151438"/>
              <a:gd name="connsiteX2" fmla="*/ 1599072 w 3118689"/>
              <a:gd name="connsiteY2" fmla="*/ 5151438 h 5151438"/>
              <a:gd name="connsiteX3" fmla="*/ 24 w 3118689"/>
              <a:gd name="connsiteY3" fmla="*/ 5145088 h 5151438"/>
              <a:gd name="connsiteX4" fmla="*/ 552474 w 3118689"/>
              <a:gd name="connsiteY4" fmla="*/ 0 h 5151438"/>
              <a:gd name="connsiteX0" fmla="*/ 228656 w 3118721"/>
              <a:gd name="connsiteY0" fmla="*/ 0 h 5151438"/>
              <a:gd name="connsiteX1" fmla="*/ 3118721 w 3118721"/>
              <a:gd name="connsiteY1" fmla="*/ 0 h 5151438"/>
              <a:gd name="connsiteX2" fmla="*/ 1599104 w 3118721"/>
              <a:gd name="connsiteY2" fmla="*/ 5151438 h 5151438"/>
              <a:gd name="connsiteX3" fmla="*/ 56 w 3118721"/>
              <a:gd name="connsiteY3" fmla="*/ 5145088 h 5151438"/>
              <a:gd name="connsiteX4" fmla="*/ 228656 w 3118721"/>
              <a:gd name="connsiteY4" fmla="*/ 0 h 5151438"/>
              <a:gd name="connsiteX0" fmla="*/ 0 w 2890065"/>
              <a:gd name="connsiteY0" fmla="*/ 0 h 5151438"/>
              <a:gd name="connsiteX1" fmla="*/ 2890065 w 2890065"/>
              <a:gd name="connsiteY1" fmla="*/ 0 h 5151438"/>
              <a:gd name="connsiteX2" fmla="*/ 1370448 w 2890065"/>
              <a:gd name="connsiteY2" fmla="*/ 5151438 h 5151438"/>
              <a:gd name="connsiteX3" fmla="*/ 241300 w 2890065"/>
              <a:gd name="connsiteY3" fmla="*/ 5119688 h 5151438"/>
              <a:gd name="connsiteX4" fmla="*/ 0 w 2890065"/>
              <a:gd name="connsiteY4" fmla="*/ 0 h 5151438"/>
              <a:gd name="connsiteX0" fmla="*/ 1221 w 2891286"/>
              <a:gd name="connsiteY0" fmla="*/ 0 h 5151438"/>
              <a:gd name="connsiteX1" fmla="*/ 2891286 w 2891286"/>
              <a:gd name="connsiteY1" fmla="*/ 0 h 5151438"/>
              <a:gd name="connsiteX2" fmla="*/ 1371669 w 2891286"/>
              <a:gd name="connsiteY2" fmla="*/ 5151438 h 5151438"/>
              <a:gd name="connsiteX3" fmla="*/ 1221 w 2891286"/>
              <a:gd name="connsiteY3" fmla="*/ 5151438 h 5151438"/>
              <a:gd name="connsiteX4" fmla="*/ 1221 w 2891286"/>
              <a:gd name="connsiteY4" fmla="*/ 0 h 5151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91286" h="5151438">
                <a:moveTo>
                  <a:pt x="1221" y="0"/>
                </a:moveTo>
                <a:lnTo>
                  <a:pt x="2891286" y="0"/>
                </a:lnTo>
                <a:lnTo>
                  <a:pt x="1371669" y="5151438"/>
                </a:lnTo>
                <a:lnTo>
                  <a:pt x="1221" y="5151438"/>
                </a:lnTo>
                <a:cubicBezTo>
                  <a:pt x="-3012" y="3436409"/>
                  <a:pt x="5454" y="1715029"/>
                  <a:pt x="1221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>
                <a:noFill/>
              </a:defRPr>
            </a:lvl1pPr>
          </a:lstStyle>
          <a:p>
            <a:pPr marL="153455" lvl="0" indent="-153455" algn="ctr"/>
            <a:r>
              <a:rPr lang="en-US"/>
              <a:t>Picture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DBC617-5960-A042-952D-DF22F034C41C}"/>
              </a:ext>
            </a:extLst>
          </p:cNvPr>
          <p:cNvSpPr txBox="1">
            <a:spLocks/>
          </p:cNvSpPr>
          <p:nvPr userDrawn="1"/>
        </p:nvSpPr>
        <p:spPr>
          <a:xfrm>
            <a:off x="2276328" y="3751989"/>
            <a:ext cx="988200" cy="3106011"/>
          </a:xfrm>
          <a:custGeom>
            <a:avLst/>
            <a:gdLst>
              <a:gd name="connsiteX0" fmla="*/ 3007140 w 3161850"/>
              <a:gd name="connsiteY0" fmla="*/ 0 h 10287002"/>
              <a:gd name="connsiteX1" fmla="*/ 3161850 w 3161850"/>
              <a:gd name="connsiteY1" fmla="*/ 0 h 10287002"/>
              <a:gd name="connsiteX2" fmla="*/ 154710 w 3161850"/>
              <a:gd name="connsiteY2" fmla="*/ 10287002 h 10287002"/>
              <a:gd name="connsiteX3" fmla="*/ 0 w 3161850"/>
              <a:gd name="connsiteY3" fmla="*/ 10287002 h 1028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1850" h="10287002">
                <a:moveTo>
                  <a:pt x="3007140" y="0"/>
                </a:moveTo>
                <a:lnTo>
                  <a:pt x="3161850" y="0"/>
                </a:lnTo>
                <a:lnTo>
                  <a:pt x="154710" y="10287002"/>
                </a:lnTo>
                <a:lnTo>
                  <a:pt x="0" y="102870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en-US" sz="3600" b="0" i="0" dirty="0">
              <a:latin typeface="Lato Light" panose="020F0302020204030203" pitchFamily="34" charset="77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E2EDF70-A422-AF4B-88A4-17BFFC259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8283" y="2057400"/>
            <a:ext cx="6944783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 algn="l"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2E95FD4-BA78-EB4B-B670-1A04636F77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8284" y="2836459"/>
            <a:ext cx="6944781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73770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06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+ Large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0B1AFC9C-379D-164C-8E3F-31402EACD4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814" y="-4233"/>
            <a:ext cx="3861615" cy="6858000"/>
          </a:xfrm>
          <a:custGeom>
            <a:avLst/>
            <a:gdLst>
              <a:gd name="connsiteX0" fmla="*/ 0 w 4556125"/>
              <a:gd name="connsiteY0" fmla="*/ 0 h 5151438"/>
              <a:gd name="connsiteX1" fmla="*/ 4556125 w 4556125"/>
              <a:gd name="connsiteY1" fmla="*/ 0 h 5151438"/>
              <a:gd name="connsiteX2" fmla="*/ 4556125 w 4556125"/>
              <a:gd name="connsiteY2" fmla="*/ 5151438 h 5151438"/>
              <a:gd name="connsiteX3" fmla="*/ 0 w 4556125"/>
              <a:gd name="connsiteY3" fmla="*/ 5151438 h 5151438"/>
              <a:gd name="connsiteX4" fmla="*/ 0 w 4556125"/>
              <a:gd name="connsiteY4" fmla="*/ 0 h 5151438"/>
              <a:gd name="connsiteX0" fmla="*/ 0 w 4556125"/>
              <a:gd name="connsiteY0" fmla="*/ 0 h 5151438"/>
              <a:gd name="connsiteX1" fmla="*/ 4556125 w 4556125"/>
              <a:gd name="connsiteY1" fmla="*/ 0 h 5151438"/>
              <a:gd name="connsiteX2" fmla="*/ 2957948 w 4556125"/>
              <a:gd name="connsiteY2" fmla="*/ 5151438 h 5151438"/>
              <a:gd name="connsiteX3" fmla="*/ 0 w 4556125"/>
              <a:gd name="connsiteY3" fmla="*/ 5151438 h 5151438"/>
              <a:gd name="connsiteX4" fmla="*/ 0 w 4556125"/>
              <a:gd name="connsiteY4" fmla="*/ 0 h 5151438"/>
              <a:gd name="connsiteX0" fmla="*/ 0 w 4515665"/>
              <a:gd name="connsiteY0" fmla="*/ 0 h 5151438"/>
              <a:gd name="connsiteX1" fmla="*/ 4515665 w 4515665"/>
              <a:gd name="connsiteY1" fmla="*/ 0 h 5151438"/>
              <a:gd name="connsiteX2" fmla="*/ 2957948 w 4515665"/>
              <a:gd name="connsiteY2" fmla="*/ 5151438 h 5151438"/>
              <a:gd name="connsiteX3" fmla="*/ 0 w 4515665"/>
              <a:gd name="connsiteY3" fmla="*/ 5151438 h 5151438"/>
              <a:gd name="connsiteX4" fmla="*/ 0 w 4515665"/>
              <a:gd name="connsiteY4" fmla="*/ 0 h 5151438"/>
              <a:gd name="connsiteX0" fmla="*/ 0 w 4515665"/>
              <a:gd name="connsiteY0" fmla="*/ 0 h 5164138"/>
              <a:gd name="connsiteX1" fmla="*/ 4515665 w 4515665"/>
              <a:gd name="connsiteY1" fmla="*/ 0 h 5164138"/>
              <a:gd name="connsiteX2" fmla="*/ 3015098 w 4515665"/>
              <a:gd name="connsiteY2" fmla="*/ 5164138 h 5164138"/>
              <a:gd name="connsiteX3" fmla="*/ 0 w 4515665"/>
              <a:gd name="connsiteY3" fmla="*/ 5151438 h 5164138"/>
              <a:gd name="connsiteX4" fmla="*/ 0 w 4515665"/>
              <a:gd name="connsiteY4" fmla="*/ 0 h 5164138"/>
              <a:gd name="connsiteX0" fmla="*/ 0 w 4407715"/>
              <a:gd name="connsiteY0" fmla="*/ 0 h 5164138"/>
              <a:gd name="connsiteX1" fmla="*/ 4407715 w 4407715"/>
              <a:gd name="connsiteY1" fmla="*/ 6350 h 5164138"/>
              <a:gd name="connsiteX2" fmla="*/ 3015098 w 4407715"/>
              <a:gd name="connsiteY2" fmla="*/ 5164138 h 5164138"/>
              <a:gd name="connsiteX3" fmla="*/ 0 w 4407715"/>
              <a:gd name="connsiteY3" fmla="*/ 5151438 h 5164138"/>
              <a:gd name="connsiteX4" fmla="*/ 0 w 4407715"/>
              <a:gd name="connsiteY4" fmla="*/ 0 h 5164138"/>
              <a:gd name="connsiteX0" fmla="*/ 0 w 4534715"/>
              <a:gd name="connsiteY0" fmla="*/ 0 h 5164138"/>
              <a:gd name="connsiteX1" fmla="*/ 4534715 w 4534715"/>
              <a:gd name="connsiteY1" fmla="*/ 12700 h 5164138"/>
              <a:gd name="connsiteX2" fmla="*/ 3015098 w 4534715"/>
              <a:gd name="connsiteY2" fmla="*/ 5164138 h 5164138"/>
              <a:gd name="connsiteX3" fmla="*/ 0 w 4534715"/>
              <a:gd name="connsiteY3" fmla="*/ 5151438 h 5164138"/>
              <a:gd name="connsiteX4" fmla="*/ 0 w 4534715"/>
              <a:gd name="connsiteY4" fmla="*/ 0 h 5164138"/>
              <a:gd name="connsiteX0" fmla="*/ 1403350 w 4534715"/>
              <a:gd name="connsiteY0" fmla="*/ 0 h 5151438"/>
              <a:gd name="connsiteX1" fmla="*/ 4534715 w 4534715"/>
              <a:gd name="connsiteY1" fmla="*/ 0 h 5151438"/>
              <a:gd name="connsiteX2" fmla="*/ 3015098 w 4534715"/>
              <a:gd name="connsiteY2" fmla="*/ 5151438 h 5151438"/>
              <a:gd name="connsiteX3" fmla="*/ 0 w 4534715"/>
              <a:gd name="connsiteY3" fmla="*/ 5138738 h 5151438"/>
              <a:gd name="connsiteX4" fmla="*/ 1403350 w 4534715"/>
              <a:gd name="connsiteY4" fmla="*/ 0 h 5151438"/>
              <a:gd name="connsiteX0" fmla="*/ 0 w 3131365"/>
              <a:gd name="connsiteY0" fmla="*/ 0 h 5151438"/>
              <a:gd name="connsiteX1" fmla="*/ 3131365 w 3131365"/>
              <a:gd name="connsiteY1" fmla="*/ 0 h 5151438"/>
              <a:gd name="connsiteX2" fmla="*/ 1611748 w 3131365"/>
              <a:gd name="connsiteY2" fmla="*/ 5151438 h 5151438"/>
              <a:gd name="connsiteX3" fmla="*/ 12700 w 3131365"/>
              <a:gd name="connsiteY3" fmla="*/ 5145088 h 5151438"/>
              <a:gd name="connsiteX4" fmla="*/ 0 w 3131365"/>
              <a:gd name="connsiteY4" fmla="*/ 0 h 5151438"/>
              <a:gd name="connsiteX0" fmla="*/ 552474 w 3118689"/>
              <a:gd name="connsiteY0" fmla="*/ 0 h 5151438"/>
              <a:gd name="connsiteX1" fmla="*/ 3118689 w 3118689"/>
              <a:gd name="connsiteY1" fmla="*/ 0 h 5151438"/>
              <a:gd name="connsiteX2" fmla="*/ 1599072 w 3118689"/>
              <a:gd name="connsiteY2" fmla="*/ 5151438 h 5151438"/>
              <a:gd name="connsiteX3" fmla="*/ 24 w 3118689"/>
              <a:gd name="connsiteY3" fmla="*/ 5145088 h 5151438"/>
              <a:gd name="connsiteX4" fmla="*/ 552474 w 3118689"/>
              <a:gd name="connsiteY4" fmla="*/ 0 h 5151438"/>
              <a:gd name="connsiteX0" fmla="*/ 228656 w 3118721"/>
              <a:gd name="connsiteY0" fmla="*/ 0 h 5151438"/>
              <a:gd name="connsiteX1" fmla="*/ 3118721 w 3118721"/>
              <a:gd name="connsiteY1" fmla="*/ 0 h 5151438"/>
              <a:gd name="connsiteX2" fmla="*/ 1599104 w 3118721"/>
              <a:gd name="connsiteY2" fmla="*/ 5151438 h 5151438"/>
              <a:gd name="connsiteX3" fmla="*/ 56 w 3118721"/>
              <a:gd name="connsiteY3" fmla="*/ 5145088 h 5151438"/>
              <a:gd name="connsiteX4" fmla="*/ 228656 w 3118721"/>
              <a:gd name="connsiteY4" fmla="*/ 0 h 5151438"/>
              <a:gd name="connsiteX0" fmla="*/ 0 w 2890065"/>
              <a:gd name="connsiteY0" fmla="*/ 0 h 5151438"/>
              <a:gd name="connsiteX1" fmla="*/ 2890065 w 2890065"/>
              <a:gd name="connsiteY1" fmla="*/ 0 h 5151438"/>
              <a:gd name="connsiteX2" fmla="*/ 1370448 w 2890065"/>
              <a:gd name="connsiteY2" fmla="*/ 5151438 h 5151438"/>
              <a:gd name="connsiteX3" fmla="*/ 241300 w 2890065"/>
              <a:gd name="connsiteY3" fmla="*/ 5119688 h 5151438"/>
              <a:gd name="connsiteX4" fmla="*/ 0 w 2890065"/>
              <a:gd name="connsiteY4" fmla="*/ 0 h 5151438"/>
              <a:gd name="connsiteX0" fmla="*/ 1221 w 2891286"/>
              <a:gd name="connsiteY0" fmla="*/ 0 h 5151438"/>
              <a:gd name="connsiteX1" fmla="*/ 2891286 w 2891286"/>
              <a:gd name="connsiteY1" fmla="*/ 0 h 5151438"/>
              <a:gd name="connsiteX2" fmla="*/ 1371669 w 2891286"/>
              <a:gd name="connsiteY2" fmla="*/ 5151438 h 5151438"/>
              <a:gd name="connsiteX3" fmla="*/ 1221 w 2891286"/>
              <a:gd name="connsiteY3" fmla="*/ 5151438 h 5151438"/>
              <a:gd name="connsiteX4" fmla="*/ 1221 w 2891286"/>
              <a:gd name="connsiteY4" fmla="*/ 0 h 5151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91286" h="5151438">
                <a:moveTo>
                  <a:pt x="1221" y="0"/>
                </a:moveTo>
                <a:lnTo>
                  <a:pt x="2891286" y="0"/>
                </a:lnTo>
                <a:lnTo>
                  <a:pt x="1371669" y="5151438"/>
                </a:lnTo>
                <a:lnTo>
                  <a:pt x="1221" y="5151438"/>
                </a:lnTo>
                <a:cubicBezTo>
                  <a:pt x="-3012" y="3436409"/>
                  <a:pt x="5454" y="1715029"/>
                  <a:pt x="1221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>
                <a:noFill/>
              </a:defRPr>
            </a:lvl1pPr>
          </a:lstStyle>
          <a:p>
            <a:pPr marL="153455" lvl="0" indent="-153455" algn="ctr"/>
            <a:r>
              <a:rPr lang="en-US"/>
              <a:t>Picture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E2EDF70-A422-AF4B-88A4-17BFFC259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8283" y="2057400"/>
            <a:ext cx="6944783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 algn="l"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2E95FD4-BA78-EB4B-B670-1A04636F77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8284" y="2836459"/>
            <a:ext cx="3251200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3AE2CF0-754D-A644-8BF1-983A02C1E92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173079" y="2836459"/>
            <a:ext cx="3251200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A514CB-5CA7-4D44-A388-071ADA4B67A9}"/>
              </a:ext>
            </a:extLst>
          </p:cNvPr>
          <p:cNvSpPr txBox="1">
            <a:spLocks/>
          </p:cNvSpPr>
          <p:nvPr userDrawn="1"/>
        </p:nvSpPr>
        <p:spPr>
          <a:xfrm>
            <a:off x="2276328" y="3751989"/>
            <a:ext cx="988200" cy="3106011"/>
          </a:xfrm>
          <a:custGeom>
            <a:avLst/>
            <a:gdLst>
              <a:gd name="connsiteX0" fmla="*/ 3007140 w 3161850"/>
              <a:gd name="connsiteY0" fmla="*/ 0 h 10287002"/>
              <a:gd name="connsiteX1" fmla="*/ 3161850 w 3161850"/>
              <a:gd name="connsiteY1" fmla="*/ 0 h 10287002"/>
              <a:gd name="connsiteX2" fmla="*/ 154710 w 3161850"/>
              <a:gd name="connsiteY2" fmla="*/ 10287002 h 10287002"/>
              <a:gd name="connsiteX3" fmla="*/ 0 w 3161850"/>
              <a:gd name="connsiteY3" fmla="*/ 10287002 h 1028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1850" h="10287002">
                <a:moveTo>
                  <a:pt x="3007140" y="0"/>
                </a:moveTo>
                <a:lnTo>
                  <a:pt x="3161850" y="0"/>
                </a:lnTo>
                <a:lnTo>
                  <a:pt x="154710" y="10287002"/>
                </a:lnTo>
                <a:lnTo>
                  <a:pt x="0" y="102870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en-US" sz="3600" b="0" i="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52505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06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Large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1428B8C-1DD1-BA4A-B1C6-9751A66C8562}"/>
              </a:ext>
            </a:extLst>
          </p:cNvPr>
          <p:cNvSpPr txBox="1"/>
          <p:nvPr userDrawn="1"/>
        </p:nvSpPr>
        <p:spPr>
          <a:xfrm>
            <a:off x="11645461" y="6475513"/>
            <a:ext cx="343339" cy="153888"/>
          </a:xfrm>
          <a:prstGeom prst="rect">
            <a:avLst/>
          </a:prstGeom>
          <a:noFill/>
        </p:spPr>
        <p:txBody>
          <a:bodyPr wrap="square" lIns="60960" tIns="0" rIns="0" bIns="0" rtlCol="0">
            <a:spAutoFit/>
          </a:bodyPr>
          <a:lstStyle>
            <a:defPPr>
              <a:defRPr lang="en-US"/>
            </a:defPPr>
            <a:lvl1pPr defTabSz="457200">
              <a:defRPr sz="75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lvl="0"/>
            <a:fld id="{0A52FF5E-384C-654F-BC85-B661B40A616C}" type="slidenum">
              <a:rPr lang="en-US" sz="1000"/>
              <a:pPr lvl="0"/>
              <a:t>‹#›</a:t>
            </a:fld>
            <a:endParaRPr lang="en-US" sz="10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5BA34A-4BD4-9640-9C4A-C385106A01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29460" y="6374246"/>
            <a:ext cx="1016000" cy="354460"/>
          </a:xfrm>
          <a:prstGeom prst="rect">
            <a:avLst/>
          </a:prstGeom>
        </p:spPr>
      </p:pic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3C554B20-5F85-D649-BC7E-C268C4F2B4E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33156" y="-4233"/>
            <a:ext cx="3866089" cy="6861509"/>
          </a:xfrm>
          <a:custGeom>
            <a:avLst/>
            <a:gdLst>
              <a:gd name="connsiteX0" fmla="*/ 0 w 4495800"/>
              <a:gd name="connsiteY0" fmla="*/ 0 h 5151438"/>
              <a:gd name="connsiteX1" fmla="*/ 4495800 w 4495800"/>
              <a:gd name="connsiteY1" fmla="*/ 0 h 5151438"/>
              <a:gd name="connsiteX2" fmla="*/ 4495800 w 4495800"/>
              <a:gd name="connsiteY2" fmla="*/ 5151438 h 5151438"/>
              <a:gd name="connsiteX3" fmla="*/ 0 w 4495800"/>
              <a:gd name="connsiteY3" fmla="*/ 5151438 h 5151438"/>
              <a:gd name="connsiteX4" fmla="*/ 0 w 4495800"/>
              <a:gd name="connsiteY4" fmla="*/ 0 h 5151438"/>
              <a:gd name="connsiteX0" fmla="*/ 1504950 w 4495800"/>
              <a:gd name="connsiteY0" fmla="*/ 0 h 5157788"/>
              <a:gd name="connsiteX1" fmla="*/ 4495800 w 4495800"/>
              <a:gd name="connsiteY1" fmla="*/ 6350 h 5157788"/>
              <a:gd name="connsiteX2" fmla="*/ 4495800 w 4495800"/>
              <a:gd name="connsiteY2" fmla="*/ 5157788 h 5157788"/>
              <a:gd name="connsiteX3" fmla="*/ 0 w 4495800"/>
              <a:gd name="connsiteY3" fmla="*/ 5157788 h 5157788"/>
              <a:gd name="connsiteX4" fmla="*/ 1504950 w 4495800"/>
              <a:gd name="connsiteY4" fmla="*/ 0 h 5157788"/>
              <a:gd name="connsiteX0" fmla="*/ 1587500 w 4578350"/>
              <a:gd name="connsiteY0" fmla="*/ 0 h 5157788"/>
              <a:gd name="connsiteX1" fmla="*/ 4578350 w 4578350"/>
              <a:gd name="connsiteY1" fmla="*/ 6350 h 5157788"/>
              <a:gd name="connsiteX2" fmla="*/ 4578350 w 4578350"/>
              <a:gd name="connsiteY2" fmla="*/ 5157788 h 5157788"/>
              <a:gd name="connsiteX3" fmla="*/ 0 w 4578350"/>
              <a:gd name="connsiteY3" fmla="*/ 5151438 h 5157788"/>
              <a:gd name="connsiteX4" fmla="*/ 1587500 w 4578350"/>
              <a:gd name="connsiteY4" fmla="*/ 0 h 5157788"/>
              <a:gd name="connsiteX0" fmla="*/ 1530350 w 4521200"/>
              <a:gd name="connsiteY0" fmla="*/ 0 h 5157788"/>
              <a:gd name="connsiteX1" fmla="*/ 4521200 w 4521200"/>
              <a:gd name="connsiteY1" fmla="*/ 6350 h 5157788"/>
              <a:gd name="connsiteX2" fmla="*/ 4521200 w 4521200"/>
              <a:gd name="connsiteY2" fmla="*/ 5157788 h 5157788"/>
              <a:gd name="connsiteX3" fmla="*/ 0 w 4521200"/>
              <a:gd name="connsiteY3" fmla="*/ 5157788 h 5157788"/>
              <a:gd name="connsiteX4" fmla="*/ 1530350 w 4521200"/>
              <a:gd name="connsiteY4" fmla="*/ 0 h 5157788"/>
              <a:gd name="connsiteX0" fmla="*/ 1530350 w 4521200"/>
              <a:gd name="connsiteY0" fmla="*/ 0 h 5157788"/>
              <a:gd name="connsiteX1" fmla="*/ 2470150 w 4521200"/>
              <a:gd name="connsiteY1" fmla="*/ 6350 h 5157788"/>
              <a:gd name="connsiteX2" fmla="*/ 4521200 w 4521200"/>
              <a:gd name="connsiteY2" fmla="*/ 5157788 h 5157788"/>
              <a:gd name="connsiteX3" fmla="*/ 0 w 4521200"/>
              <a:gd name="connsiteY3" fmla="*/ 5157788 h 5157788"/>
              <a:gd name="connsiteX4" fmla="*/ 1530350 w 4521200"/>
              <a:gd name="connsiteY4" fmla="*/ 0 h 5157788"/>
              <a:gd name="connsiteX0" fmla="*/ 1530350 w 4521200"/>
              <a:gd name="connsiteY0" fmla="*/ 0 h 5157788"/>
              <a:gd name="connsiteX1" fmla="*/ 2882900 w 4521200"/>
              <a:gd name="connsiteY1" fmla="*/ 0 h 5157788"/>
              <a:gd name="connsiteX2" fmla="*/ 4521200 w 4521200"/>
              <a:gd name="connsiteY2" fmla="*/ 5157788 h 5157788"/>
              <a:gd name="connsiteX3" fmla="*/ 0 w 4521200"/>
              <a:gd name="connsiteY3" fmla="*/ 5157788 h 5157788"/>
              <a:gd name="connsiteX4" fmla="*/ 1530350 w 4521200"/>
              <a:gd name="connsiteY4" fmla="*/ 0 h 5157788"/>
              <a:gd name="connsiteX0" fmla="*/ 1530350 w 2882900"/>
              <a:gd name="connsiteY0" fmla="*/ 0 h 5157788"/>
              <a:gd name="connsiteX1" fmla="*/ 2882900 w 2882900"/>
              <a:gd name="connsiteY1" fmla="*/ 0 h 5157788"/>
              <a:gd name="connsiteX2" fmla="*/ 2527300 w 2882900"/>
              <a:gd name="connsiteY2" fmla="*/ 5119688 h 5157788"/>
              <a:gd name="connsiteX3" fmla="*/ 0 w 2882900"/>
              <a:gd name="connsiteY3" fmla="*/ 5157788 h 5157788"/>
              <a:gd name="connsiteX4" fmla="*/ 1530350 w 2882900"/>
              <a:gd name="connsiteY4" fmla="*/ 0 h 5157788"/>
              <a:gd name="connsiteX0" fmla="*/ 1530350 w 2901950"/>
              <a:gd name="connsiteY0" fmla="*/ 0 h 5157788"/>
              <a:gd name="connsiteX1" fmla="*/ 2882900 w 2901950"/>
              <a:gd name="connsiteY1" fmla="*/ 0 h 5157788"/>
              <a:gd name="connsiteX2" fmla="*/ 2901950 w 2901950"/>
              <a:gd name="connsiteY2" fmla="*/ 5151438 h 5157788"/>
              <a:gd name="connsiteX3" fmla="*/ 0 w 2901950"/>
              <a:gd name="connsiteY3" fmla="*/ 5157788 h 5157788"/>
              <a:gd name="connsiteX4" fmla="*/ 1530350 w 2901950"/>
              <a:gd name="connsiteY4" fmla="*/ 0 h 5157788"/>
              <a:gd name="connsiteX0" fmla="*/ 1530350 w 2910408"/>
              <a:gd name="connsiteY0" fmla="*/ 0 h 5157788"/>
              <a:gd name="connsiteX1" fmla="*/ 2910408 w 2910408"/>
              <a:gd name="connsiteY1" fmla="*/ 18339 h 5157788"/>
              <a:gd name="connsiteX2" fmla="*/ 2901950 w 2910408"/>
              <a:gd name="connsiteY2" fmla="*/ 5151438 h 5157788"/>
              <a:gd name="connsiteX3" fmla="*/ 0 w 2910408"/>
              <a:gd name="connsiteY3" fmla="*/ 5157788 h 5157788"/>
              <a:gd name="connsiteX4" fmla="*/ 1530350 w 2910408"/>
              <a:gd name="connsiteY4" fmla="*/ 0 h 5157788"/>
              <a:gd name="connsiteX0" fmla="*/ 1530350 w 2902174"/>
              <a:gd name="connsiteY0" fmla="*/ 0 h 5157788"/>
              <a:gd name="connsiteX1" fmla="*/ 2882900 w 2902174"/>
              <a:gd name="connsiteY1" fmla="*/ 27508 h 5157788"/>
              <a:gd name="connsiteX2" fmla="*/ 2901950 w 2902174"/>
              <a:gd name="connsiteY2" fmla="*/ 5151438 h 5157788"/>
              <a:gd name="connsiteX3" fmla="*/ 0 w 2902174"/>
              <a:gd name="connsiteY3" fmla="*/ 5157788 h 5157788"/>
              <a:gd name="connsiteX4" fmla="*/ 1530350 w 2902174"/>
              <a:gd name="connsiteY4" fmla="*/ 0 h 5157788"/>
              <a:gd name="connsiteX0" fmla="*/ 1530350 w 2903127"/>
              <a:gd name="connsiteY0" fmla="*/ 0 h 5157788"/>
              <a:gd name="connsiteX1" fmla="*/ 2903127 w 2903127"/>
              <a:gd name="connsiteY1" fmla="*/ 2787 h 5157788"/>
              <a:gd name="connsiteX2" fmla="*/ 2901950 w 2903127"/>
              <a:gd name="connsiteY2" fmla="*/ 5151438 h 5157788"/>
              <a:gd name="connsiteX3" fmla="*/ 0 w 2903127"/>
              <a:gd name="connsiteY3" fmla="*/ 5157788 h 5157788"/>
              <a:gd name="connsiteX4" fmla="*/ 1530350 w 2903127"/>
              <a:gd name="connsiteY4" fmla="*/ 0 h 5157788"/>
              <a:gd name="connsiteX0" fmla="*/ 1530350 w 2907621"/>
              <a:gd name="connsiteY0" fmla="*/ 0 h 5157788"/>
              <a:gd name="connsiteX1" fmla="*/ 2907621 w 2907621"/>
              <a:gd name="connsiteY1" fmla="*/ 2787 h 5157788"/>
              <a:gd name="connsiteX2" fmla="*/ 2901950 w 2907621"/>
              <a:gd name="connsiteY2" fmla="*/ 5151438 h 5157788"/>
              <a:gd name="connsiteX3" fmla="*/ 0 w 2907621"/>
              <a:gd name="connsiteY3" fmla="*/ 5157788 h 5157788"/>
              <a:gd name="connsiteX4" fmla="*/ 1530350 w 2907621"/>
              <a:gd name="connsiteY4" fmla="*/ 0 h 5157788"/>
              <a:gd name="connsiteX0" fmla="*/ 1530350 w 2907621"/>
              <a:gd name="connsiteY0" fmla="*/ 0 h 5160427"/>
              <a:gd name="connsiteX1" fmla="*/ 2907621 w 2907621"/>
              <a:gd name="connsiteY1" fmla="*/ 2787 h 5160427"/>
              <a:gd name="connsiteX2" fmla="*/ 2901950 w 2907621"/>
              <a:gd name="connsiteY2" fmla="*/ 5160427 h 5160427"/>
              <a:gd name="connsiteX3" fmla="*/ 0 w 2907621"/>
              <a:gd name="connsiteY3" fmla="*/ 5157788 h 5160427"/>
              <a:gd name="connsiteX4" fmla="*/ 1530350 w 2907621"/>
              <a:gd name="connsiteY4" fmla="*/ 0 h 5160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7621" h="5160427">
                <a:moveTo>
                  <a:pt x="1530350" y="0"/>
                </a:moveTo>
                <a:lnTo>
                  <a:pt x="2907621" y="2787"/>
                </a:lnTo>
                <a:cubicBezTo>
                  <a:pt x="2904802" y="1713820"/>
                  <a:pt x="2904769" y="3449394"/>
                  <a:pt x="2901950" y="5160427"/>
                </a:cubicBezTo>
                <a:lnTo>
                  <a:pt x="0" y="5157788"/>
                </a:lnTo>
                <a:lnTo>
                  <a:pt x="1530350" y="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>
                <a:noFill/>
              </a:defRPr>
            </a:lvl1pPr>
          </a:lstStyle>
          <a:p>
            <a:pPr marL="153455" lvl="0" indent="-153455" algn="ctr"/>
            <a:r>
              <a:rPr lang="en-US"/>
              <a:t>Picture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2C17414-58BA-2A4C-B4F7-2EF59599F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2067650"/>
            <a:ext cx="6938435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A85F55-CE79-BA4B-B4C1-4B8891A5B60E}"/>
              </a:ext>
            </a:extLst>
          </p:cNvPr>
          <p:cNvSpPr txBox="1">
            <a:spLocks/>
          </p:cNvSpPr>
          <p:nvPr userDrawn="1"/>
        </p:nvSpPr>
        <p:spPr>
          <a:xfrm>
            <a:off x="8933529" y="0"/>
            <a:ext cx="988200" cy="3106011"/>
          </a:xfrm>
          <a:custGeom>
            <a:avLst/>
            <a:gdLst>
              <a:gd name="connsiteX0" fmla="*/ 3007140 w 3161850"/>
              <a:gd name="connsiteY0" fmla="*/ 0 h 10287002"/>
              <a:gd name="connsiteX1" fmla="*/ 3161850 w 3161850"/>
              <a:gd name="connsiteY1" fmla="*/ 0 h 10287002"/>
              <a:gd name="connsiteX2" fmla="*/ 154710 w 3161850"/>
              <a:gd name="connsiteY2" fmla="*/ 10287002 h 10287002"/>
              <a:gd name="connsiteX3" fmla="*/ 0 w 3161850"/>
              <a:gd name="connsiteY3" fmla="*/ 10287002 h 1028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1850" h="10287002">
                <a:moveTo>
                  <a:pt x="3007140" y="0"/>
                </a:moveTo>
                <a:lnTo>
                  <a:pt x="3161850" y="0"/>
                </a:lnTo>
                <a:lnTo>
                  <a:pt x="154710" y="10287002"/>
                </a:lnTo>
                <a:lnTo>
                  <a:pt x="0" y="102870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en-US" sz="3600" b="0" i="0" dirty="0">
              <a:latin typeface="Lato Light" panose="020F0302020204030203" pitchFamily="34" charset="77"/>
            </a:endParaRP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B996BC38-D185-C649-BB27-576E285A92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3166" y="2840725"/>
            <a:ext cx="6938433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2530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4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+ Large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1428B8C-1DD1-BA4A-B1C6-9751A66C8562}"/>
              </a:ext>
            </a:extLst>
          </p:cNvPr>
          <p:cNvSpPr txBox="1"/>
          <p:nvPr userDrawn="1"/>
        </p:nvSpPr>
        <p:spPr>
          <a:xfrm>
            <a:off x="11645461" y="6475513"/>
            <a:ext cx="343339" cy="153888"/>
          </a:xfrm>
          <a:prstGeom prst="rect">
            <a:avLst/>
          </a:prstGeom>
          <a:noFill/>
        </p:spPr>
        <p:txBody>
          <a:bodyPr wrap="square" lIns="60960" tIns="0" rIns="0" bIns="0" rtlCol="0">
            <a:spAutoFit/>
          </a:bodyPr>
          <a:lstStyle>
            <a:defPPr>
              <a:defRPr lang="en-US"/>
            </a:defPPr>
            <a:lvl1pPr defTabSz="457200">
              <a:defRPr sz="75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lvl="0"/>
            <a:fld id="{0A52FF5E-384C-654F-BC85-B661B40A616C}" type="slidenum">
              <a:rPr lang="en-US" sz="1000"/>
              <a:pPr lvl="0"/>
              <a:t>‹#›</a:t>
            </a:fld>
            <a:endParaRPr lang="en-US" sz="10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5BA34A-4BD4-9640-9C4A-C385106A01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29460" y="6374246"/>
            <a:ext cx="1016000" cy="354460"/>
          </a:xfrm>
          <a:prstGeom prst="rect">
            <a:avLst/>
          </a:prstGeom>
        </p:spPr>
      </p:pic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3C554B20-5F85-D649-BC7E-C268C4F2B4E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33156" y="-4233"/>
            <a:ext cx="3866089" cy="6861509"/>
          </a:xfrm>
          <a:custGeom>
            <a:avLst/>
            <a:gdLst>
              <a:gd name="connsiteX0" fmla="*/ 0 w 4495800"/>
              <a:gd name="connsiteY0" fmla="*/ 0 h 5151438"/>
              <a:gd name="connsiteX1" fmla="*/ 4495800 w 4495800"/>
              <a:gd name="connsiteY1" fmla="*/ 0 h 5151438"/>
              <a:gd name="connsiteX2" fmla="*/ 4495800 w 4495800"/>
              <a:gd name="connsiteY2" fmla="*/ 5151438 h 5151438"/>
              <a:gd name="connsiteX3" fmla="*/ 0 w 4495800"/>
              <a:gd name="connsiteY3" fmla="*/ 5151438 h 5151438"/>
              <a:gd name="connsiteX4" fmla="*/ 0 w 4495800"/>
              <a:gd name="connsiteY4" fmla="*/ 0 h 5151438"/>
              <a:gd name="connsiteX0" fmla="*/ 1504950 w 4495800"/>
              <a:gd name="connsiteY0" fmla="*/ 0 h 5157788"/>
              <a:gd name="connsiteX1" fmla="*/ 4495800 w 4495800"/>
              <a:gd name="connsiteY1" fmla="*/ 6350 h 5157788"/>
              <a:gd name="connsiteX2" fmla="*/ 4495800 w 4495800"/>
              <a:gd name="connsiteY2" fmla="*/ 5157788 h 5157788"/>
              <a:gd name="connsiteX3" fmla="*/ 0 w 4495800"/>
              <a:gd name="connsiteY3" fmla="*/ 5157788 h 5157788"/>
              <a:gd name="connsiteX4" fmla="*/ 1504950 w 4495800"/>
              <a:gd name="connsiteY4" fmla="*/ 0 h 5157788"/>
              <a:gd name="connsiteX0" fmla="*/ 1587500 w 4578350"/>
              <a:gd name="connsiteY0" fmla="*/ 0 h 5157788"/>
              <a:gd name="connsiteX1" fmla="*/ 4578350 w 4578350"/>
              <a:gd name="connsiteY1" fmla="*/ 6350 h 5157788"/>
              <a:gd name="connsiteX2" fmla="*/ 4578350 w 4578350"/>
              <a:gd name="connsiteY2" fmla="*/ 5157788 h 5157788"/>
              <a:gd name="connsiteX3" fmla="*/ 0 w 4578350"/>
              <a:gd name="connsiteY3" fmla="*/ 5151438 h 5157788"/>
              <a:gd name="connsiteX4" fmla="*/ 1587500 w 4578350"/>
              <a:gd name="connsiteY4" fmla="*/ 0 h 5157788"/>
              <a:gd name="connsiteX0" fmla="*/ 1530350 w 4521200"/>
              <a:gd name="connsiteY0" fmla="*/ 0 h 5157788"/>
              <a:gd name="connsiteX1" fmla="*/ 4521200 w 4521200"/>
              <a:gd name="connsiteY1" fmla="*/ 6350 h 5157788"/>
              <a:gd name="connsiteX2" fmla="*/ 4521200 w 4521200"/>
              <a:gd name="connsiteY2" fmla="*/ 5157788 h 5157788"/>
              <a:gd name="connsiteX3" fmla="*/ 0 w 4521200"/>
              <a:gd name="connsiteY3" fmla="*/ 5157788 h 5157788"/>
              <a:gd name="connsiteX4" fmla="*/ 1530350 w 4521200"/>
              <a:gd name="connsiteY4" fmla="*/ 0 h 5157788"/>
              <a:gd name="connsiteX0" fmla="*/ 1530350 w 4521200"/>
              <a:gd name="connsiteY0" fmla="*/ 0 h 5157788"/>
              <a:gd name="connsiteX1" fmla="*/ 2470150 w 4521200"/>
              <a:gd name="connsiteY1" fmla="*/ 6350 h 5157788"/>
              <a:gd name="connsiteX2" fmla="*/ 4521200 w 4521200"/>
              <a:gd name="connsiteY2" fmla="*/ 5157788 h 5157788"/>
              <a:gd name="connsiteX3" fmla="*/ 0 w 4521200"/>
              <a:gd name="connsiteY3" fmla="*/ 5157788 h 5157788"/>
              <a:gd name="connsiteX4" fmla="*/ 1530350 w 4521200"/>
              <a:gd name="connsiteY4" fmla="*/ 0 h 5157788"/>
              <a:gd name="connsiteX0" fmla="*/ 1530350 w 4521200"/>
              <a:gd name="connsiteY0" fmla="*/ 0 h 5157788"/>
              <a:gd name="connsiteX1" fmla="*/ 2882900 w 4521200"/>
              <a:gd name="connsiteY1" fmla="*/ 0 h 5157788"/>
              <a:gd name="connsiteX2" fmla="*/ 4521200 w 4521200"/>
              <a:gd name="connsiteY2" fmla="*/ 5157788 h 5157788"/>
              <a:gd name="connsiteX3" fmla="*/ 0 w 4521200"/>
              <a:gd name="connsiteY3" fmla="*/ 5157788 h 5157788"/>
              <a:gd name="connsiteX4" fmla="*/ 1530350 w 4521200"/>
              <a:gd name="connsiteY4" fmla="*/ 0 h 5157788"/>
              <a:gd name="connsiteX0" fmla="*/ 1530350 w 2882900"/>
              <a:gd name="connsiteY0" fmla="*/ 0 h 5157788"/>
              <a:gd name="connsiteX1" fmla="*/ 2882900 w 2882900"/>
              <a:gd name="connsiteY1" fmla="*/ 0 h 5157788"/>
              <a:gd name="connsiteX2" fmla="*/ 2527300 w 2882900"/>
              <a:gd name="connsiteY2" fmla="*/ 5119688 h 5157788"/>
              <a:gd name="connsiteX3" fmla="*/ 0 w 2882900"/>
              <a:gd name="connsiteY3" fmla="*/ 5157788 h 5157788"/>
              <a:gd name="connsiteX4" fmla="*/ 1530350 w 2882900"/>
              <a:gd name="connsiteY4" fmla="*/ 0 h 5157788"/>
              <a:gd name="connsiteX0" fmla="*/ 1530350 w 2901950"/>
              <a:gd name="connsiteY0" fmla="*/ 0 h 5157788"/>
              <a:gd name="connsiteX1" fmla="*/ 2882900 w 2901950"/>
              <a:gd name="connsiteY1" fmla="*/ 0 h 5157788"/>
              <a:gd name="connsiteX2" fmla="*/ 2901950 w 2901950"/>
              <a:gd name="connsiteY2" fmla="*/ 5151438 h 5157788"/>
              <a:gd name="connsiteX3" fmla="*/ 0 w 2901950"/>
              <a:gd name="connsiteY3" fmla="*/ 5157788 h 5157788"/>
              <a:gd name="connsiteX4" fmla="*/ 1530350 w 2901950"/>
              <a:gd name="connsiteY4" fmla="*/ 0 h 5157788"/>
              <a:gd name="connsiteX0" fmla="*/ 1530350 w 2910408"/>
              <a:gd name="connsiteY0" fmla="*/ 0 h 5157788"/>
              <a:gd name="connsiteX1" fmla="*/ 2910408 w 2910408"/>
              <a:gd name="connsiteY1" fmla="*/ 18339 h 5157788"/>
              <a:gd name="connsiteX2" fmla="*/ 2901950 w 2910408"/>
              <a:gd name="connsiteY2" fmla="*/ 5151438 h 5157788"/>
              <a:gd name="connsiteX3" fmla="*/ 0 w 2910408"/>
              <a:gd name="connsiteY3" fmla="*/ 5157788 h 5157788"/>
              <a:gd name="connsiteX4" fmla="*/ 1530350 w 2910408"/>
              <a:gd name="connsiteY4" fmla="*/ 0 h 5157788"/>
              <a:gd name="connsiteX0" fmla="*/ 1530350 w 2902174"/>
              <a:gd name="connsiteY0" fmla="*/ 0 h 5157788"/>
              <a:gd name="connsiteX1" fmla="*/ 2882900 w 2902174"/>
              <a:gd name="connsiteY1" fmla="*/ 27508 h 5157788"/>
              <a:gd name="connsiteX2" fmla="*/ 2901950 w 2902174"/>
              <a:gd name="connsiteY2" fmla="*/ 5151438 h 5157788"/>
              <a:gd name="connsiteX3" fmla="*/ 0 w 2902174"/>
              <a:gd name="connsiteY3" fmla="*/ 5157788 h 5157788"/>
              <a:gd name="connsiteX4" fmla="*/ 1530350 w 2902174"/>
              <a:gd name="connsiteY4" fmla="*/ 0 h 5157788"/>
              <a:gd name="connsiteX0" fmla="*/ 1530350 w 2903127"/>
              <a:gd name="connsiteY0" fmla="*/ 0 h 5157788"/>
              <a:gd name="connsiteX1" fmla="*/ 2903127 w 2903127"/>
              <a:gd name="connsiteY1" fmla="*/ 2787 h 5157788"/>
              <a:gd name="connsiteX2" fmla="*/ 2901950 w 2903127"/>
              <a:gd name="connsiteY2" fmla="*/ 5151438 h 5157788"/>
              <a:gd name="connsiteX3" fmla="*/ 0 w 2903127"/>
              <a:gd name="connsiteY3" fmla="*/ 5157788 h 5157788"/>
              <a:gd name="connsiteX4" fmla="*/ 1530350 w 2903127"/>
              <a:gd name="connsiteY4" fmla="*/ 0 h 5157788"/>
              <a:gd name="connsiteX0" fmla="*/ 1530350 w 2907621"/>
              <a:gd name="connsiteY0" fmla="*/ 0 h 5157788"/>
              <a:gd name="connsiteX1" fmla="*/ 2907621 w 2907621"/>
              <a:gd name="connsiteY1" fmla="*/ 2787 h 5157788"/>
              <a:gd name="connsiteX2" fmla="*/ 2901950 w 2907621"/>
              <a:gd name="connsiteY2" fmla="*/ 5151438 h 5157788"/>
              <a:gd name="connsiteX3" fmla="*/ 0 w 2907621"/>
              <a:gd name="connsiteY3" fmla="*/ 5157788 h 5157788"/>
              <a:gd name="connsiteX4" fmla="*/ 1530350 w 2907621"/>
              <a:gd name="connsiteY4" fmla="*/ 0 h 5157788"/>
              <a:gd name="connsiteX0" fmla="*/ 1530350 w 2907621"/>
              <a:gd name="connsiteY0" fmla="*/ 0 h 5160427"/>
              <a:gd name="connsiteX1" fmla="*/ 2907621 w 2907621"/>
              <a:gd name="connsiteY1" fmla="*/ 2787 h 5160427"/>
              <a:gd name="connsiteX2" fmla="*/ 2901950 w 2907621"/>
              <a:gd name="connsiteY2" fmla="*/ 5160427 h 5160427"/>
              <a:gd name="connsiteX3" fmla="*/ 0 w 2907621"/>
              <a:gd name="connsiteY3" fmla="*/ 5157788 h 5160427"/>
              <a:gd name="connsiteX4" fmla="*/ 1530350 w 2907621"/>
              <a:gd name="connsiteY4" fmla="*/ 0 h 5160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7621" h="5160427">
                <a:moveTo>
                  <a:pt x="1530350" y="0"/>
                </a:moveTo>
                <a:lnTo>
                  <a:pt x="2907621" y="2787"/>
                </a:lnTo>
                <a:cubicBezTo>
                  <a:pt x="2904802" y="1713820"/>
                  <a:pt x="2904769" y="3449394"/>
                  <a:pt x="2901950" y="5160427"/>
                </a:cubicBezTo>
                <a:lnTo>
                  <a:pt x="0" y="5157788"/>
                </a:lnTo>
                <a:lnTo>
                  <a:pt x="1530350" y="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>
                <a:noFill/>
              </a:defRPr>
            </a:lvl1pPr>
          </a:lstStyle>
          <a:p>
            <a:pPr marL="153455" lvl="0" indent="-153455" algn="ctr"/>
            <a:r>
              <a:rPr lang="en-US"/>
              <a:t>Picture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2C17414-58BA-2A4C-B4F7-2EF59599F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2061666"/>
            <a:ext cx="6938435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A85F55-CE79-BA4B-B4C1-4B8891A5B60E}"/>
              </a:ext>
            </a:extLst>
          </p:cNvPr>
          <p:cNvSpPr txBox="1">
            <a:spLocks/>
          </p:cNvSpPr>
          <p:nvPr userDrawn="1"/>
        </p:nvSpPr>
        <p:spPr>
          <a:xfrm>
            <a:off x="8933529" y="0"/>
            <a:ext cx="988200" cy="3106011"/>
          </a:xfrm>
          <a:custGeom>
            <a:avLst/>
            <a:gdLst>
              <a:gd name="connsiteX0" fmla="*/ 3007140 w 3161850"/>
              <a:gd name="connsiteY0" fmla="*/ 0 h 10287002"/>
              <a:gd name="connsiteX1" fmla="*/ 3161850 w 3161850"/>
              <a:gd name="connsiteY1" fmla="*/ 0 h 10287002"/>
              <a:gd name="connsiteX2" fmla="*/ 154710 w 3161850"/>
              <a:gd name="connsiteY2" fmla="*/ 10287002 h 10287002"/>
              <a:gd name="connsiteX3" fmla="*/ 0 w 3161850"/>
              <a:gd name="connsiteY3" fmla="*/ 10287002 h 1028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1850" h="10287002">
                <a:moveTo>
                  <a:pt x="3007140" y="0"/>
                </a:moveTo>
                <a:lnTo>
                  <a:pt x="3161850" y="0"/>
                </a:lnTo>
                <a:lnTo>
                  <a:pt x="154710" y="10287002"/>
                </a:lnTo>
                <a:lnTo>
                  <a:pt x="0" y="102870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en-US" sz="3600" b="0" i="0" dirty="0">
              <a:latin typeface="Lato Light" panose="020F0302020204030203" pitchFamily="34" charset="77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FAA3997-2E28-1E4B-89A8-A2959CA2D36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3167" y="2840725"/>
            <a:ext cx="3251200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C5C3FC33-E8E5-9B40-839C-D29294870FB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87961" y="2840725"/>
            <a:ext cx="3251200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578310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4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7735010-7286-B74F-A30A-7841F07688A4}"/>
              </a:ext>
            </a:extLst>
          </p:cNvPr>
          <p:cNvSpPr txBox="1">
            <a:spLocks/>
          </p:cNvSpPr>
          <p:nvPr userDrawn="1"/>
        </p:nvSpPr>
        <p:spPr>
          <a:xfrm>
            <a:off x="3059031" y="840424"/>
            <a:ext cx="1709211" cy="5560875"/>
          </a:xfrm>
          <a:custGeom>
            <a:avLst/>
            <a:gdLst>
              <a:gd name="connsiteX0" fmla="*/ 3007140 w 3161850"/>
              <a:gd name="connsiteY0" fmla="*/ 0 h 10287002"/>
              <a:gd name="connsiteX1" fmla="*/ 3161850 w 3161850"/>
              <a:gd name="connsiteY1" fmla="*/ 0 h 10287002"/>
              <a:gd name="connsiteX2" fmla="*/ 154710 w 3161850"/>
              <a:gd name="connsiteY2" fmla="*/ 10287002 h 10287002"/>
              <a:gd name="connsiteX3" fmla="*/ 0 w 3161850"/>
              <a:gd name="connsiteY3" fmla="*/ 10287002 h 1028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1850" h="10287002">
                <a:moveTo>
                  <a:pt x="3007140" y="0"/>
                </a:moveTo>
                <a:lnTo>
                  <a:pt x="3161850" y="0"/>
                </a:lnTo>
                <a:lnTo>
                  <a:pt x="154710" y="10287002"/>
                </a:lnTo>
                <a:lnTo>
                  <a:pt x="0" y="102870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en-US" sz="3600" b="0" i="0">
              <a:latin typeface="Lato Light" panose="020F0302020204030203" pitchFamily="34" charset="77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DFEC5FC2-DAA8-9D46-A60B-F09B739BD8E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2942" y="1370315"/>
            <a:ext cx="4144660" cy="414466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en-US" sz="800" dirty="0">
                <a:noFill/>
              </a:defRPr>
            </a:lvl1pPr>
          </a:lstStyle>
          <a:p>
            <a:pPr marL="153455" lvl="0" indent="-153455" algn="ctr"/>
            <a:r>
              <a:rPr lang="en-US"/>
              <a:t>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469B886-0541-064C-AE9F-847B5B0BB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1355" y="2665715"/>
            <a:ext cx="5201712" cy="1218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55AECDF-CF93-9D4F-BB15-871410220A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11355" y="3448051"/>
            <a:ext cx="5201712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832468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7735010-7286-B74F-A30A-7841F07688A4}"/>
              </a:ext>
            </a:extLst>
          </p:cNvPr>
          <p:cNvSpPr txBox="1">
            <a:spLocks/>
          </p:cNvSpPr>
          <p:nvPr userDrawn="1"/>
        </p:nvSpPr>
        <p:spPr>
          <a:xfrm>
            <a:off x="7476595" y="400309"/>
            <a:ext cx="1709211" cy="5560875"/>
          </a:xfrm>
          <a:custGeom>
            <a:avLst/>
            <a:gdLst>
              <a:gd name="connsiteX0" fmla="*/ 3007140 w 3161850"/>
              <a:gd name="connsiteY0" fmla="*/ 0 h 10287002"/>
              <a:gd name="connsiteX1" fmla="*/ 3161850 w 3161850"/>
              <a:gd name="connsiteY1" fmla="*/ 0 h 10287002"/>
              <a:gd name="connsiteX2" fmla="*/ 154710 w 3161850"/>
              <a:gd name="connsiteY2" fmla="*/ 10287002 h 10287002"/>
              <a:gd name="connsiteX3" fmla="*/ 0 w 3161850"/>
              <a:gd name="connsiteY3" fmla="*/ 10287002 h 1028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1850" h="10287002">
                <a:moveTo>
                  <a:pt x="3007140" y="0"/>
                </a:moveTo>
                <a:lnTo>
                  <a:pt x="3161850" y="0"/>
                </a:lnTo>
                <a:lnTo>
                  <a:pt x="154710" y="10287002"/>
                </a:lnTo>
                <a:lnTo>
                  <a:pt x="0" y="102870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en-US" sz="3600" b="0" i="0">
              <a:latin typeface="Lato Light" panose="020F0302020204030203" pitchFamily="34" charset="77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DFEC5FC2-DAA8-9D46-A60B-F09B739BD8E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95695" y="1370315"/>
            <a:ext cx="4117372" cy="4117372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/>
              <a:t>Picture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F147E61-5316-4041-B1BF-7551F84C2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455" y="2646664"/>
            <a:ext cx="5201712" cy="1218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CAFFB3F-4081-5349-8B0B-BF509E91F1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8455" y="3429001"/>
            <a:ext cx="5201712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8273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4898F-F70F-4E4D-A389-8919CA5AE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50A53-A87A-49F7-84CE-0C02D9AC21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77FB2-3F59-435D-83D2-DDA07D486B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F8E993-6B6A-4EA0-B551-803D2D50D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0A76EE-0D7F-4BD1-8232-0C6A793E3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88325-C969-4ECB-A0F6-36943081F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36123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+ 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997AB90-4DE6-094B-8FCD-ECB02CCB4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24384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>
                <a:noFill/>
              </a:defRPr>
            </a:lvl1pPr>
          </a:lstStyle>
          <a:p>
            <a:pPr lvl="0" algn="ctr"/>
            <a:r>
              <a:rPr lang="en-US"/>
              <a:t>Click icon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A347907-C689-5D4A-A95D-5B3ED8E88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3019123"/>
            <a:ext cx="10629900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8532ED6-49BF-0941-ABCC-8B3AB5D6F2B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3167" y="3810985"/>
            <a:ext cx="3041651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ECCA1C1-49C0-924D-A599-FB7AAB862F0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573059" y="3810985"/>
            <a:ext cx="3041651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E95854E-0FD0-264A-A82A-3BE0A2C7F0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62951" y="3810985"/>
            <a:ext cx="3041651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943614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8">
          <p15:clr>
            <a:srgbClr val="FBAE40"/>
          </p15:clr>
        </p15:guide>
        <p15:guide id="2" orient="horz" pos="1796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+ 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997AB90-4DE6-094B-8FCD-ECB02CCB4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24384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>
                <a:noFill/>
              </a:defRPr>
            </a:lvl1pPr>
          </a:lstStyle>
          <a:p>
            <a:pPr lvl="0" algn="ctr"/>
            <a:r>
              <a:rPr lang="en-US"/>
              <a:t>Click icon to add picture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D3631CAA-FBA9-354D-B790-F715CF21B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3019123"/>
            <a:ext cx="10629900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005D4A02-0F37-4547-B7D0-E5109A768D3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3167" y="3810985"/>
            <a:ext cx="1955800" cy="5607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9ADF71E1-FC7F-744D-B528-D1D9DEB5C31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71712" y="3810985"/>
            <a:ext cx="1955800" cy="5607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33DFB7C-3731-E345-919A-E7B44547AE4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448801" y="3810985"/>
            <a:ext cx="1955800" cy="5607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713103A3-B7B1-1E47-9892-F6D020AA84B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60257" y="3810985"/>
            <a:ext cx="1955800" cy="5607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59752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8">
          <p15:clr>
            <a:srgbClr val="FBAE40"/>
          </p15:clr>
        </p15:guide>
        <p15:guide id="2" orient="horz" pos="1796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Page + Devic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87F2C2F-BBE1-9043-A414-58A22CF0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600" y="2665715"/>
            <a:ext cx="5201712" cy="1218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BCFC06F-82A6-1345-B60D-533C10EB2C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5"/>
          <a:stretch/>
        </p:blipFill>
        <p:spPr>
          <a:xfrm>
            <a:off x="-2626835" y="847164"/>
            <a:ext cx="8142123" cy="5495715"/>
          </a:xfrm>
          <a:prstGeom prst="rect">
            <a:avLst/>
          </a:prstGeom>
        </p:spPr>
      </p:pic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0A92B905-9DA2-2E4C-875E-4421AD880B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148884" y="1405096"/>
            <a:ext cx="5580437" cy="3527160"/>
          </a:xfrm>
          <a:custGeom>
            <a:avLst/>
            <a:gdLst>
              <a:gd name="connsiteX0" fmla="*/ 0 w 4585821"/>
              <a:gd name="connsiteY0" fmla="*/ 0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0 w 4585821"/>
              <a:gd name="connsiteY4" fmla="*/ 0 h 2914945"/>
              <a:gd name="connsiteX0" fmla="*/ 37214 w 4585821"/>
              <a:gd name="connsiteY0" fmla="*/ 5316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37214 w 4585821"/>
              <a:gd name="connsiteY4" fmla="*/ 5316 h 2914945"/>
              <a:gd name="connsiteX0" fmla="*/ 37214 w 4585821"/>
              <a:gd name="connsiteY0" fmla="*/ 0 h 2909629"/>
              <a:gd name="connsiteX1" fmla="*/ 4559239 w 4585821"/>
              <a:gd name="connsiteY1" fmla="*/ 1 h 2909629"/>
              <a:gd name="connsiteX2" fmla="*/ 4585821 w 4585821"/>
              <a:gd name="connsiteY2" fmla="*/ 2909629 h 2909629"/>
              <a:gd name="connsiteX3" fmla="*/ 0 w 4585821"/>
              <a:gd name="connsiteY3" fmla="*/ 2909629 h 2909629"/>
              <a:gd name="connsiteX4" fmla="*/ 37214 w 4585821"/>
              <a:gd name="connsiteY4" fmla="*/ 0 h 2909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5821" h="2909629">
                <a:moveTo>
                  <a:pt x="37214" y="0"/>
                </a:moveTo>
                <a:lnTo>
                  <a:pt x="4559239" y="1"/>
                </a:lnTo>
                <a:lnTo>
                  <a:pt x="4585821" y="2909629"/>
                </a:lnTo>
                <a:lnTo>
                  <a:pt x="0" y="2909629"/>
                </a:lnTo>
                <a:lnTo>
                  <a:pt x="37214" y="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/>
              <a:t>Picture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3EC3100-88BE-A947-84DF-4911FDE9932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11355" y="3429001"/>
            <a:ext cx="5201712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432271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Page + Devic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5EDBDB4-8734-DF4F-8CB5-CEFF359B79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5"/>
          <a:stretch/>
        </p:blipFill>
        <p:spPr>
          <a:xfrm>
            <a:off x="6328907" y="847164"/>
            <a:ext cx="8142123" cy="5495715"/>
          </a:xfrm>
          <a:prstGeom prst="rect">
            <a:avLst/>
          </a:prstGeom>
        </p:spPr>
      </p:pic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B49326-5B5A-254A-84AE-6418BA9AA56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06858" y="1405096"/>
            <a:ext cx="5580437" cy="3527160"/>
          </a:xfrm>
          <a:custGeom>
            <a:avLst/>
            <a:gdLst>
              <a:gd name="connsiteX0" fmla="*/ 0 w 4585821"/>
              <a:gd name="connsiteY0" fmla="*/ 0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0 w 4585821"/>
              <a:gd name="connsiteY4" fmla="*/ 0 h 2914945"/>
              <a:gd name="connsiteX0" fmla="*/ 37214 w 4585821"/>
              <a:gd name="connsiteY0" fmla="*/ 5316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37214 w 4585821"/>
              <a:gd name="connsiteY4" fmla="*/ 5316 h 2914945"/>
              <a:gd name="connsiteX0" fmla="*/ 37214 w 4585821"/>
              <a:gd name="connsiteY0" fmla="*/ 0 h 2909629"/>
              <a:gd name="connsiteX1" fmla="*/ 4559239 w 4585821"/>
              <a:gd name="connsiteY1" fmla="*/ 1 h 2909629"/>
              <a:gd name="connsiteX2" fmla="*/ 4585821 w 4585821"/>
              <a:gd name="connsiteY2" fmla="*/ 2909629 h 2909629"/>
              <a:gd name="connsiteX3" fmla="*/ 0 w 4585821"/>
              <a:gd name="connsiteY3" fmla="*/ 2909629 h 2909629"/>
              <a:gd name="connsiteX4" fmla="*/ 37214 w 4585821"/>
              <a:gd name="connsiteY4" fmla="*/ 0 h 2909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5821" h="2909629">
                <a:moveTo>
                  <a:pt x="37214" y="0"/>
                </a:moveTo>
                <a:lnTo>
                  <a:pt x="4559239" y="1"/>
                </a:lnTo>
                <a:lnTo>
                  <a:pt x="4585821" y="2909629"/>
                </a:lnTo>
                <a:lnTo>
                  <a:pt x="0" y="2909629"/>
                </a:lnTo>
                <a:lnTo>
                  <a:pt x="37214" y="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/>
              <a:t>Picture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B5B6962-EBB8-334A-BC5E-BBF02056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700" y="2665715"/>
            <a:ext cx="5201712" cy="1218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508AB85-7AC3-174C-972A-E42BB69AB73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8455" y="3429001"/>
            <a:ext cx="5201712" cy="2652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07603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tail Page +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DFEC5FC2-DAA8-9D46-A60B-F09B739BD8E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8457" y="1812277"/>
            <a:ext cx="1521607" cy="1521607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/>
              <a:t>Picture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F147E61-5316-4041-B1BF-7551F84C2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455" y="699755"/>
            <a:ext cx="5201712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endParaRPr lang="en-US"/>
          </a:p>
        </p:txBody>
      </p:sp>
      <p:sp>
        <p:nvSpPr>
          <p:cNvPr id="6" name="Picture Placeholder 9">
            <a:extLst>
              <a:ext uri="{FF2B5EF4-FFF2-40B4-BE49-F238E27FC236}">
                <a16:creationId xmlns:a16="http://schemas.microsoft.com/office/drawing/2014/main" id="{B65A6C31-C2CA-1443-A9C8-B775B81D281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8455" y="3873442"/>
            <a:ext cx="1521607" cy="1521607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/>
              <a:t>Picture</a:t>
            </a:r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A1EB2FEA-F63F-1142-9A6A-386EA8FDE09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574394" y="1814757"/>
            <a:ext cx="1521607" cy="1521607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/>
              <a:t>Picture</a:t>
            </a:r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30316350-D332-3545-A787-C03E960A10A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574393" y="3875922"/>
            <a:ext cx="1521607" cy="1521607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/>
              <a:t>Picture</a:t>
            </a: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77569A34-3776-FD44-BBD6-95DC05E8FAA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360331" y="1812277"/>
            <a:ext cx="1521607" cy="1521607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/>
              <a:t>Picture</a:t>
            </a:r>
          </a:p>
        </p:txBody>
      </p:sp>
      <p:sp>
        <p:nvSpPr>
          <p:cNvPr id="15" name="Picture Placeholder 9">
            <a:extLst>
              <a:ext uri="{FF2B5EF4-FFF2-40B4-BE49-F238E27FC236}">
                <a16:creationId xmlns:a16="http://schemas.microsoft.com/office/drawing/2014/main" id="{650545D2-F8A5-1240-B2F7-B2F16CBA828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360330" y="3873442"/>
            <a:ext cx="1521607" cy="1521607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/>
              <a:t>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145440-5FED-0B45-9C15-62535DAFF2A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78617" y="2408044"/>
            <a:ext cx="1521883" cy="198944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Bio Copy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D206ED-74C4-344E-9E8C-C291BFB3407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78618" y="1825693"/>
            <a:ext cx="1636183" cy="420543"/>
          </a:xfrm>
        </p:spPr>
        <p:txBody>
          <a:bodyPr/>
          <a:lstStyle>
            <a:lvl1pPr>
              <a:spcAft>
                <a:spcPts val="0"/>
              </a:spcAft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First Last Name 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ECA218EF-CF0A-834A-95AD-43E321E4AD8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478617" y="4449496"/>
            <a:ext cx="1521883" cy="198944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Bio Copy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B1E41277-4495-CC4C-9EF0-DA6C3C0625C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78618" y="3867145"/>
            <a:ext cx="1636183" cy="420543"/>
          </a:xfrm>
        </p:spPr>
        <p:txBody>
          <a:bodyPr/>
          <a:lstStyle>
            <a:lvl1pPr>
              <a:spcAft>
                <a:spcPts val="0"/>
              </a:spcAft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First Last Name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2C81EEF5-347C-3943-8898-BCBF75E35C1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249631" y="2408044"/>
            <a:ext cx="1521883" cy="198944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Bio Copy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08DFF22-815B-CB4F-A5C2-B457A0B28E9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49631" y="1825693"/>
            <a:ext cx="1636183" cy="420543"/>
          </a:xfrm>
        </p:spPr>
        <p:txBody>
          <a:bodyPr/>
          <a:lstStyle>
            <a:lvl1pPr>
              <a:spcAft>
                <a:spcPts val="0"/>
              </a:spcAft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First Last Name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B13698A8-8195-E541-AD22-387C289CEE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49631" y="4449496"/>
            <a:ext cx="1521883" cy="198944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Bio Copy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480E7F2F-FAD3-894E-9D47-8B6DF0B83F1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9631" y="3867145"/>
            <a:ext cx="1636183" cy="420543"/>
          </a:xfrm>
        </p:spPr>
        <p:txBody>
          <a:bodyPr/>
          <a:lstStyle>
            <a:lvl1pPr>
              <a:spcAft>
                <a:spcPts val="0"/>
              </a:spcAft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First Last Name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A76685AA-A855-3E4B-BCB7-6154D31ED1D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048997" y="2408044"/>
            <a:ext cx="1521883" cy="198944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Bio Copy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8D005CD-39BE-5D4F-9E45-6398486CB36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0048998" y="1825693"/>
            <a:ext cx="1636183" cy="420543"/>
          </a:xfrm>
        </p:spPr>
        <p:txBody>
          <a:bodyPr/>
          <a:lstStyle>
            <a:lvl1pPr>
              <a:spcAft>
                <a:spcPts val="0"/>
              </a:spcAft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First Last Name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43554261-F4E7-274E-82A8-E9CFA4C2D34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048997" y="4449496"/>
            <a:ext cx="1521883" cy="198944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Bio Copy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F56B1C25-2FE4-E548-AF35-AAD1A3BD6CA5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048998" y="3867145"/>
            <a:ext cx="1636183" cy="420543"/>
          </a:xfrm>
        </p:spPr>
        <p:txBody>
          <a:bodyPr/>
          <a:lstStyle>
            <a:lvl1pPr>
              <a:spcAft>
                <a:spcPts val="0"/>
              </a:spcAft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First Last Name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9074840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left cropp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7730D43D-79D2-3648-9BA2-A82E1E6465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7966" r="-17351" b="30928"/>
          <a:stretch/>
        </p:blipFill>
        <p:spPr>
          <a:xfrm rot="5400000">
            <a:off x="-53387" y="53385"/>
            <a:ext cx="4124205" cy="4017433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87F2C2F-BBE1-9043-A414-58A22CF0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600" y="1181887"/>
            <a:ext cx="5201712" cy="627864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200" dirty="0"/>
            </a:lvl1pPr>
          </a:lstStyle>
          <a:p>
            <a:pPr lvl="0"/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A3C3DF7-B23A-0D49-825F-1ACD13C820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11355" y="2058650"/>
            <a:ext cx="5201712" cy="2653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dirty="0" smtClean="0"/>
            </a:lvl1pPr>
          </a:lstStyle>
          <a:p>
            <a:pPr marL="0" lv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BCFC06F-82A6-1345-B60D-533C10EB2C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5"/>
          <a:stretch/>
        </p:blipFill>
        <p:spPr>
          <a:xfrm>
            <a:off x="-2626835" y="847164"/>
            <a:ext cx="8142123" cy="5495715"/>
          </a:xfrm>
          <a:prstGeom prst="rect">
            <a:avLst/>
          </a:prstGeom>
        </p:spPr>
      </p:pic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0A92B905-9DA2-2E4C-875E-4421AD880B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148884" y="1405096"/>
            <a:ext cx="5580437" cy="3527160"/>
          </a:xfrm>
          <a:custGeom>
            <a:avLst/>
            <a:gdLst>
              <a:gd name="connsiteX0" fmla="*/ 0 w 4585821"/>
              <a:gd name="connsiteY0" fmla="*/ 0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0 w 4585821"/>
              <a:gd name="connsiteY4" fmla="*/ 0 h 2914945"/>
              <a:gd name="connsiteX0" fmla="*/ 37214 w 4585821"/>
              <a:gd name="connsiteY0" fmla="*/ 5316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37214 w 4585821"/>
              <a:gd name="connsiteY4" fmla="*/ 5316 h 2914945"/>
              <a:gd name="connsiteX0" fmla="*/ 37214 w 4585821"/>
              <a:gd name="connsiteY0" fmla="*/ 0 h 2909629"/>
              <a:gd name="connsiteX1" fmla="*/ 4559239 w 4585821"/>
              <a:gd name="connsiteY1" fmla="*/ 1 h 2909629"/>
              <a:gd name="connsiteX2" fmla="*/ 4585821 w 4585821"/>
              <a:gd name="connsiteY2" fmla="*/ 2909629 h 2909629"/>
              <a:gd name="connsiteX3" fmla="*/ 0 w 4585821"/>
              <a:gd name="connsiteY3" fmla="*/ 2909629 h 2909629"/>
              <a:gd name="connsiteX4" fmla="*/ 37214 w 4585821"/>
              <a:gd name="connsiteY4" fmla="*/ 0 h 2909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5821" h="2909629">
                <a:moveTo>
                  <a:pt x="37214" y="0"/>
                </a:moveTo>
                <a:lnTo>
                  <a:pt x="4559239" y="1"/>
                </a:lnTo>
                <a:lnTo>
                  <a:pt x="4585821" y="2909629"/>
                </a:lnTo>
                <a:lnTo>
                  <a:pt x="0" y="2909629"/>
                </a:lnTo>
                <a:lnTo>
                  <a:pt x="37214" y="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75411316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right cropp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0FF4283F-D802-4AC1-8BEA-19AA260902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100000">
            <a:off x="8682838" y="-1041520"/>
            <a:ext cx="4189705" cy="469053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FCD9150-884A-9145-A57D-E79D74D92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1191882"/>
            <a:ext cx="5201712" cy="627864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200" dirty="0"/>
            </a:lvl1pPr>
          </a:lstStyle>
          <a:p>
            <a:pPr lvl="0"/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163CE0B-F5A2-8544-BA17-03EA56CDB8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8455" y="2058650"/>
            <a:ext cx="5201712" cy="2653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dirty="0" smtClean="0"/>
            </a:lvl1pPr>
          </a:lstStyle>
          <a:p>
            <a:pPr marL="0" lvl="0" indent="0">
              <a:spcBef>
                <a:spcPts val="0"/>
              </a:spcBef>
              <a:spcAft>
                <a:spcPts val="800"/>
              </a:spcAft>
              <a:buNone/>
            </a:pPr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5EDBDB4-8734-DF4F-8CB5-CEFF359B79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5"/>
          <a:stretch/>
        </p:blipFill>
        <p:spPr>
          <a:xfrm>
            <a:off x="6328907" y="847164"/>
            <a:ext cx="8142123" cy="5495715"/>
          </a:xfrm>
          <a:prstGeom prst="rect">
            <a:avLst/>
          </a:prstGeom>
        </p:spPr>
      </p:pic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B49326-5B5A-254A-84AE-6418BA9AA56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06858" y="1405096"/>
            <a:ext cx="5580437" cy="3527160"/>
          </a:xfrm>
          <a:custGeom>
            <a:avLst/>
            <a:gdLst>
              <a:gd name="connsiteX0" fmla="*/ 0 w 4585821"/>
              <a:gd name="connsiteY0" fmla="*/ 0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0 w 4585821"/>
              <a:gd name="connsiteY4" fmla="*/ 0 h 2914945"/>
              <a:gd name="connsiteX0" fmla="*/ 37214 w 4585821"/>
              <a:gd name="connsiteY0" fmla="*/ 5316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37214 w 4585821"/>
              <a:gd name="connsiteY4" fmla="*/ 5316 h 2914945"/>
              <a:gd name="connsiteX0" fmla="*/ 37214 w 4585821"/>
              <a:gd name="connsiteY0" fmla="*/ 0 h 2909629"/>
              <a:gd name="connsiteX1" fmla="*/ 4559239 w 4585821"/>
              <a:gd name="connsiteY1" fmla="*/ 1 h 2909629"/>
              <a:gd name="connsiteX2" fmla="*/ 4585821 w 4585821"/>
              <a:gd name="connsiteY2" fmla="*/ 2909629 h 2909629"/>
              <a:gd name="connsiteX3" fmla="*/ 0 w 4585821"/>
              <a:gd name="connsiteY3" fmla="*/ 2909629 h 2909629"/>
              <a:gd name="connsiteX4" fmla="*/ 37214 w 4585821"/>
              <a:gd name="connsiteY4" fmla="*/ 0 h 2909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5821" h="2909629">
                <a:moveTo>
                  <a:pt x="37214" y="0"/>
                </a:moveTo>
                <a:lnTo>
                  <a:pt x="4559239" y="1"/>
                </a:lnTo>
                <a:lnTo>
                  <a:pt x="4585821" y="2909629"/>
                </a:lnTo>
                <a:lnTo>
                  <a:pt x="0" y="2909629"/>
                </a:lnTo>
                <a:lnTo>
                  <a:pt x="37214" y="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2065336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left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B6E5BDB3-5375-42DA-B19A-FD8139ECFA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4956662">
            <a:off x="-258498" y="-1295337"/>
            <a:ext cx="4189705" cy="4690536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87F2C2F-BBE1-9043-A414-58A22CF0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600" y="1181887"/>
            <a:ext cx="5201712" cy="627864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200" dirty="0"/>
            </a:lvl1pPr>
          </a:lstStyle>
          <a:p>
            <a:pPr lvl="0"/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A3C3DF7-B23A-0D49-825F-1ACD13C820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11355" y="2058650"/>
            <a:ext cx="5201712" cy="2653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dirty="0" smtClean="0"/>
            </a:lvl1pPr>
          </a:lstStyle>
          <a:p>
            <a:pPr marL="0" lv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BCFC06F-82A6-1345-B60D-533C10EB2C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5"/>
          <a:stretch/>
        </p:blipFill>
        <p:spPr>
          <a:xfrm>
            <a:off x="-392989" y="1190977"/>
            <a:ext cx="6644911" cy="4485136"/>
          </a:xfrm>
          <a:prstGeom prst="rect">
            <a:avLst/>
          </a:prstGeom>
        </p:spPr>
      </p:pic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0A92B905-9DA2-2E4C-875E-4421AD880B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8934" y="1619977"/>
            <a:ext cx="4639733" cy="2932580"/>
          </a:xfrm>
          <a:custGeom>
            <a:avLst/>
            <a:gdLst>
              <a:gd name="connsiteX0" fmla="*/ 0 w 4585821"/>
              <a:gd name="connsiteY0" fmla="*/ 0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0 w 4585821"/>
              <a:gd name="connsiteY4" fmla="*/ 0 h 2914945"/>
              <a:gd name="connsiteX0" fmla="*/ 37214 w 4585821"/>
              <a:gd name="connsiteY0" fmla="*/ 5316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37214 w 4585821"/>
              <a:gd name="connsiteY4" fmla="*/ 5316 h 2914945"/>
              <a:gd name="connsiteX0" fmla="*/ 37214 w 4585821"/>
              <a:gd name="connsiteY0" fmla="*/ 0 h 2909629"/>
              <a:gd name="connsiteX1" fmla="*/ 4559239 w 4585821"/>
              <a:gd name="connsiteY1" fmla="*/ 1 h 2909629"/>
              <a:gd name="connsiteX2" fmla="*/ 4585821 w 4585821"/>
              <a:gd name="connsiteY2" fmla="*/ 2909629 h 2909629"/>
              <a:gd name="connsiteX3" fmla="*/ 0 w 4585821"/>
              <a:gd name="connsiteY3" fmla="*/ 2909629 h 2909629"/>
              <a:gd name="connsiteX4" fmla="*/ 37214 w 4585821"/>
              <a:gd name="connsiteY4" fmla="*/ 0 h 2909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5821" h="2909629">
                <a:moveTo>
                  <a:pt x="37214" y="0"/>
                </a:moveTo>
                <a:lnTo>
                  <a:pt x="4559239" y="1"/>
                </a:lnTo>
                <a:lnTo>
                  <a:pt x="4585821" y="2909629"/>
                </a:lnTo>
                <a:lnTo>
                  <a:pt x="0" y="2909629"/>
                </a:lnTo>
                <a:lnTo>
                  <a:pt x="37214" y="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96547816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right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0FF4283F-D802-4AC1-8BEA-19AA260902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100000">
            <a:off x="8682838" y="-1041520"/>
            <a:ext cx="4189705" cy="469053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FCD9150-884A-9145-A57D-E79D74D92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1191882"/>
            <a:ext cx="5201712" cy="627864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200" dirty="0"/>
            </a:lvl1pPr>
          </a:lstStyle>
          <a:p>
            <a:pPr lvl="0"/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163CE0B-F5A2-8544-BA17-03EA56CDB8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8455" y="2058650"/>
            <a:ext cx="5201712" cy="2653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dirty="0" smtClean="0"/>
            </a:lvl1pPr>
          </a:lstStyle>
          <a:p>
            <a:pPr marL="0" lvl="0" indent="0">
              <a:spcBef>
                <a:spcPts val="0"/>
              </a:spcBef>
              <a:spcAft>
                <a:spcPts val="800"/>
              </a:spcAft>
              <a:buNone/>
            </a:pP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C92B68-FFD4-4056-9C20-10944C43E8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5"/>
          <a:stretch/>
        </p:blipFill>
        <p:spPr>
          <a:xfrm>
            <a:off x="5511122" y="1190977"/>
            <a:ext cx="6644911" cy="4485136"/>
          </a:xfrm>
          <a:prstGeom prst="rect">
            <a:avLst/>
          </a:prstGeom>
        </p:spPr>
      </p:pic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81162A4-5D53-4678-87EC-CD5A1724E3B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83044" y="1619977"/>
            <a:ext cx="4639733" cy="2932580"/>
          </a:xfrm>
          <a:custGeom>
            <a:avLst/>
            <a:gdLst>
              <a:gd name="connsiteX0" fmla="*/ 0 w 4585821"/>
              <a:gd name="connsiteY0" fmla="*/ 0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0 w 4585821"/>
              <a:gd name="connsiteY4" fmla="*/ 0 h 2914945"/>
              <a:gd name="connsiteX0" fmla="*/ 37214 w 4585821"/>
              <a:gd name="connsiteY0" fmla="*/ 5316 h 2914945"/>
              <a:gd name="connsiteX1" fmla="*/ 4585821 w 4585821"/>
              <a:gd name="connsiteY1" fmla="*/ 0 h 2914945"/>
              <a:gd name="connsiteX2" fmla="*/ 4585821 w 4585821"/>
              <a:gd name="connsiteY2" fmla="*/ 2914945 h 2914945"/>
              <a:gd name="connsiteX3" fmla="*/ 0 w 4585821"/>
              <a:gd name="connsiteY3" fmla="*/ 2914945 h 2914945"/>
              <a:gd name="connsiteX4" fmla="*/ 37214 w 4585821"/>
              <a:gd name="connsiteY4" fmla="*/ 5316 h 2914945"/>
              <a:gd name="connsiteX0" fmla="*/ 37214 w 4585821"/>
              <a:gd name="connsiteY0" fmla="*/ 0 h 2909629"/>
              <a:gd name="connsiteX1" fmla="*/ 4559239 w 4585821"/>
              <a:gd name="connsiteY1" fmla="*/ 1 h 2909629"/>
              <a:gd name="connsiteX2" fmla="*/ 4585821 w 4585821"/>
              <a:gd name="connsiteY2" fmla="*/ 2909629 h 2909629"/>
              <a:gd name="connsiteX3" fmla="*/ 0 w 4585821"/>
              <a:gd name="connsiteY3" fmla="*/ 2909629 h 2909629"/>
              <a:gd name="connsiteX4" fmla="*/ 37214 w 4585821"/>
              <a:gd name="connsiteY4" fmla="*/ 0 h 2909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5821" h="2909629">
                <a:moveTo>
                  <a:pt x="37214" y="0"/>
                </a:moveTo>
                <a:lnTo>
                  <a:pt x="4559239" y="1"/>
                </a:lnTo>
                <a:lnTo>
                  <a:pt x="4585821" y="2909629"/>
                </a:lnTo>
                <a:lnTo>
                  <a:pt x="0" y="2909629"/>
                </a:lnTo>
                <a:lnTo>
                  <a:pt x="37214" y="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lIns="0" tIns="0" rIns="0" bIns="0" rtlCol="0" anchor="ctr" anchorCtr="0">
            <a:normAutofit/>
          </a:bodyPr>
          <a:lstStyle>
            <a:lvl1pPr>
              <a:defRPr lang="en-US" sz="800" dirty="0">
                <a:noFill/>
              </a:defRPr>
            </a:lvl1pPr>
          </a:lstStyle>
          <a:p>
            <a:pPr lvl="0" algn="ctr">
              <a:buNone/>
            </a:pPr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6243618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Angl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B6E5BDB3-5375-42DA-B19A-FD8139ECFA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4956662">
            <a:off x="-258498" y="-1295337"/>
            <a:ext cx="4189705" cy="4690536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87F2C2F-BBE1-9043-A414-58A22CF0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600" y="1181887"/>
            <a:ext cx="5201712" cy="627864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200" dirty="0"/>
            </a:lvl1pPr>
          </a:lstStyle>
          <a:p>
            <a:pPr lvl="0"/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A3C3DF7-B23A-0D49-825F-1ACD13C820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11355" y="2058650"/>
            <a:ext cx="5201712" cy="2653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dirty="0" smtClean="0"/>
            </a:lvl1pPr>
          </a:lstStyle>
          <a:p>
            <a:pPr marL="0" lv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F754A1-88A8-4BA3-8C80-1CAC040A717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770181"/>
            <a:ext cx="7707299" cy="5384800"/>
          </a:xfrm>
          <a:prstGeom prst="rect">
            <a:avLst/>
          </a:prstGeom>
        </p:spPr>
      </p:pic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98070034-7EE2-4C51-97A8-B39BD746996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327" y="2768474"/>
            <a:ext cx="3926143" cy="265329"/>
          </a:xfrm>
          <a:custGeom>
            <a:avLst/>
            <a:gdLst>
              <a:gd name="connsiteX0" fmla="*/ 0 w 2595600"/>
              <a:gd name="connsiteY0" fmla="*/ 0 h 2498400"/>
              <a:gd name="connsiteX1" fmla="*/ 2595600 w 2595600"/>
              <a:gd name="connsiteY1" fmla="*/ 0 h 2498400"/>
              <a:gd name="connsiteX2" fmla="*/ 2595600 w 2595600"/>
              <a:gd name="connsiteY2" fmla="*/ 2498400 h 2498400"/>
              <a:gd name="connsiteX3" fmla="*/ 0 w 2595600"/>
              <a:gd name="connsiteY3" fmla="*/ 2498400 h 2498400"/>
              <a:gd name="connsiteX4" fmla="*/ 0 w 2595600"/>
              <a:gd name="connsiteY4" fmla="*/ 0 h 2498400"/>
              <a:gd name="connsiteX0" fmla="*/ 158400 w 2754000"/>
              <a:gd name="connsiteY0" fmla="*/ 0 h 2498400"/>
              <a:gd name="connsiteX1" fmla="*/ 2754000 w 2754000"/>
              <a:gd name="connsiteY1" fmla="*/ 0 h 2498400"/>
              <a:gd name="connsiteX2" fmla="*/ 2754000 w 2754000"/>
              <a:gd name="connsiteY2" fmla="*/ 2498400 h 2498400"/>
              <a:gd name="connsiteX3" fmla="*/ 0 w 2754000"/>
              <a:gd name="connsiteY3" fmla="*/ 2134800 h 2498400"/>
              <a:gd name="connsiteX4" fmla="*/ 158400 w 2754000"/>
              <a:gd name="connsiteY4" fmla="*/ 0 h 2498400"/>
              <a:gd name="connsiteX0" fmla="*/ 158400 w 2952000"/>
              <a:gd name="connsiteY0" fmla="*/ 0 h 2498400"/>
              <a:gd name="connsiteX1" fmla="*/ 2952000 w 2952000"/>
              <a:gd name="connsiteY1" fmla="*/ 90000 h 2498400"/>
              <a:gd name="connsiteX2" fmla="*/ 2754000 w 2952000"/>
              <a:gd name="connsiteY2" fmla="*/ 2498400 h 2498400"/>
              <a:gd name="connsiteX3" fmla="*/ 0 w 2952000"/>
              <a:gd name="connsiteY3" fmla="*/ 2134800 h 2498400"/>
              <a:gd name="connsiteX4" fmla="*/ 158400 w 2952000"/>
              <a:gd name="connsiteY4" fmla="*/ 0 h 2498400"/>
              <a:gd name="connsiteX0" fmla="*/ 189811 w 2983411"/>
              <a:gd name="connsiteY0" fmla="*/ 0 h 2498400"/>
              <a:gd name="connsiteX1" fmla="*/ 2983411 w 2983411"/>
              <a:gd name="connsiteY1" fmla="*/ 90000 h 2498400"/>
              <a:gd name="connsiteX2" fmla="*/ 2785411 w 2983411"/>
              <a:gd name="connsiteY2" fmla="*/ 2498400 h 2498400"/>
              <a:gd name="connsiteX3" fmla="*/ 0 w 2983411"/>
              <a:gd name="connsiteY3" fmla="*/ 2148760 h 2498400"/>
              <a:gd name="connsiteX4" fmla="*/ 189811 w 2983411"/>
              <a:gd name="connsiteY4" fmla="*/ 0 h 2498400"/>
              <a:gd name="connsiteX0" fmla="*/ 0 w 3170528"/>
              <a:gd name="connsiteY0" fmla="*/ 0 h 2756666"/>
              <a:gd name="connsiteX1" fmla="*/ 3170528 w 3170528"/>
              <a:gd name="connsiteY1" fmla="*/ 348266 h 2756666"/>
              <a:gd name="connsiteX2" fmla="*/ 2972528 w 3170528"/>
              <a:gd name="connsiteY2" fmla="*/ 2756666 h 2756666"/>
              <a:gd name="connsiteX3" fmla="*/ 187117 w 3170528"/>
              <a:gd name="connsiteY3" fmla="*/ 2407026 h 2756666"/>
              <a:gd name="connsiteX4" fmla="*/ 0 w 3170528"/>
              <a:gd name="connsiteY4" fmla="*/ 0 h 2756666"/>
              <a:gd name="connsiteX0" fmla="*/ 0 w 2972528"/>
              <a:gd name="connsiteY0" fmla="*/ 60073 h 2816739"/>
              <a:gd name="connsiteX1" fmla="*/ 2821520 w 2972528"/>
              <a:gd name="connsiteY1" fmla="*/ 0 h 2816739"/>
              <a:gd name="connsiteX2" fmla="*/ 2972528 w 2972528"/>
              <a:gd name="connsiteY2" fmla="*/ 2816739 h 2816739"/>
              <a:gd name="connsiteX3" fmla="*/ 187117 w 2972528"/>
              <a:gd name="connsiteY3" fmla="*/ 2467099 h 2816739"/>
              <a:gd name="connsiteX4" fmla="*/ 0 w 2972528"/>
              <a:gd name="connsiteY4" fmla="*/ 60073 h 2816739"/>
              <a:gd name="connsiteX0" fmla="*/ 0 w 2972528"/>
              <a:gd name="connsiteY0" fmla="*/ 91484 h 2848150"/>
              <a:gd name="connsiteX1" fmla="*/ 2800579 w 2972528"/>
              <a:gd name="connsiteY1" fmla="*/ 0 h 2848150"/>
              <a:gd name="connsiteX2" fmla="*/ 2972528 w 2972528"/>
              <a:gd name="connsiteY2" fmla="*/ 2848150 h 2848150"/>
              <a:gd name="connsiteX3" fmla="*/ 187117 w 2972528"/>
              <a:gd name="connsiteY3" fmla="*/ 2498510 h 2848150"/>
              <a:gd name="connsiteX4" fmla="*/ 0 w 2972528"/>
              <a:gd name="connsiteY4" fmla="*/ 91484 h 2848150"/>
              <a:gd name="connsiteX0" fmla="*/ 0 w 2892256"/>
              <a:gd name="connsiteY0" fmla="*/ 91484 h 2498510"/>
              <a:gd name="connsiteX1" fmla="*/ 2800579 w 2892256"/>
              <a:gd name="connsiteY1" fmla="*/ 0 h 2498510"/>
              <a:gd name="connsiteX2" fmla="*/ 2892256 w 2892256"/>
              <a:gd name="connsiteY2" fmla="*/ 2118724 h 2498510"/>
              <a:gd name="connsiteX3" fmla="*/ 187117 w 2892256"/>
              <a:gd name="connsiteY3" fmla="*/ 2498510 h 2498510"/>
              <a:gd name="connsiteX4" fmla="*/ 0 w 2892256"/>
              <a:gd name="connsiteY4" fmla="*/ 91484 h 2498510"/>
              <a:gd name="connsiteX0" fmla="*/ 0 w 2944607"/>
              <a:gd name="connsiteY0" fmla="*/ 91484 h 2498510"/>
              <a:gd name="connsiteX1" fmla="*/ 2800579 w 2944607"/>
              <a:gd name="connsiteY1" fmla="*/ 0 h 2498510"/>
              <a:gd name="connsiteX2" fmla="*/ 2944607 w 2944607"/>
              <a:gd name="connsiteY2" fmla="*/ 2139665 h 2498510"/>
              <a:gd name="connsiteX3" fmla="*/ 187117 w 2944607"/>
              <a:gd name="connsiteY3" fmla="*/ 2498510 h 2498510"/>
              <a:gd name="connsiteX4" fmla="*/ 0 w 2944607"/>
              <a:gd name="connsiteY4" fmla="*/ 91484 h 2498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4607" h="2498510">
                <a:moveTo>
                  <a:pt x="0" y="91484"/>
                </a:moveTo>
                <a:lnTo>
                  <a:pt x="2800579" y="0"/>
                </a:lnTo>
                <a:lnTo>
                  <a:pt x="2944607" y="2139665"/>
                </a:lnTo>
                <a:lnTo>
                  <a:pt x="187117" y="2498510"/>
                </a:lnTo>
                <a:lnTo>
                  <a:pt x="0" y="91484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26072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8B9B4-C22B-48F4-A6A1-E358694BE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A9228-A41D-4826-B71A-E3DBAA882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3F870D-419E-4F2F-BEBD-E75CF0750F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C0793E-8F95-465B-8589-8E4E5C88D6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4EF26B-C93C-4487-B0C0-CBCF2C46EB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561F9F-1CEE-4374-B38E-02048EF9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8F29E7-7FF8-4F70-B626-071E2C114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6C342E-260F-4E2E-9B48-8680B80E3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2278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0FF4283F-D802-4AC1-8BEA-19AA260902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100000">
            <a:off x="8682838" y="-1041520"/>
            <a:ext cx="4189705" cy="469053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FCD9150-884A-9145-A57D-E79D74D92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1191882"/>
            <a:ext cx="5201712" cy="627864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200" dirty="0"/>
            </a:lvl1pPr>
          </a:lstStyle>
          <a:p>
            <a:pPr lvl="0"/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163CE0B-F5A2-8544-BA17-03EA56CDB8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8455" y="2058650"/>
            <a:ext cx="5201712" cy="2653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dirty="0" smtClean="0"/>
            </a:lvl1pPr>
          </a:lstStyle>
          <a:p>
            <a:pPr marL="0" lvl="0" indent="0">
              <a:spcBef>
                <a:spcPts val="0"/>
              </a:spcBef>
              <a:spcAft>
                <a:spcPts val="800"/>
              </a:spcAft>
              <a:buNone/>
            </a:pP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376D49-8B26-4B54-B6DE-58EB33C21A8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77551" y="770181"/>
            <a:ext cx="7707299" cy="5384800"/>
          </a:xfrm>
          <a:prstGeom prst="rect">
            <a:avLst/>
          </a:prstGeom>
        </p:spPr>
      </p:pic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EAF7B0A-51C4-4753-A961-9D9E8F9BB7C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36800" y="2766536"/>
            <a:ext cx="3936000" cy="265329"/>
          </a:xfrm>
          <a:custGeom>
            <a:avLst/>
            <a:gdLst>
              <a:gd name="connsiteX0" fmla="*/ 0 w 2595600"/>
              <a:gd name="connsiteY0" fmla="*/ 0 h 2498400"/>
              <a:gd name="connsiteX1" fmla="*/ 2595600 w 2595600"/>
              <a:gd name="connsiteY1" fmla="*/ 0 h 2498400"/>
              <a:gd name="connsiteX2" fmla="*/ 2595600 w 2595600"/>
              <a:gd name="connsiteY2" fmla="*/ 2498400 h 2498400"/>
              <a:gd name="connsiteX3" fmla="*/ 0 w 2595600"/>
              <a:gd name="connsiteY3" fmla="*/ 2498400 h 2498400"/>
              <a:gd name="connsiteX4" fmla="*/ 0 w 2595600"/>
              <a:gd name="connsiteY4" fmla="*/ 0 h 2498400"/>
              <a:gd name="connsiteX0" fmla="*/ 158400 w 2754000"/>
              <a:gd name="connsiteY0" fmla="*/ 0 h 2498400"/>
              <a:gd name="connsiteX1" fmla="*/ 2754000 w 2754000"/>
              <a:gd name="connsiteY1" fmla="*/ 0 h 2498400"/>
              <a:gd name="connsiteX2" fmla="*/ 2754000 w 2754000"/>
              <a:gd name="connsiteY2" fmla="*/ 2498400 h 2498400"/>
              <a:gd name="connsiteX3" fmla="*/ 0 w 2754000"/>
              <a:gd name="connsiteY3" fmla="*/ 2134800 h 2498400"/>
              <a:gd name="connsiteX4" fmla="*/ 158400 w 2754000"/>
              <a:gd name="connsiteY4" fmla="*/ 0 h 2498400"/>
              <a:gd name="connsiteX0" fmla="*/ 158400 w 2952000"/>
              <a:gd name="connsiteY0" fmla="*/ 0 h 2498400"/>
              <a:gd name="connsiteX1" fmla="*/ 2952000 w 2952000"/>
              <a:gd name="connsiteY1" fmla="*/ 90000 h 2498400"/>
              <a:gd name="connsiteX2" fmla="*/ 2754000 w 2952000"/>
              <a:gd name="connsiteY2" fmla="*/ 2498400 h 2498400"/>
              <a:gd name="connsiteX3" fmla="*/ 0 w 2952000"/>
              <a:gd name="connsiteY3" fmla="*/ 2134800 h 2498400"/>
              <a:gd name="connsiteX4" fmla="*/ 158400 w 2952000"/>
              <a:gd name="connsiteY4" fmla="*/ 0 h 24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000" h="2498400">
                <a:moveTo>
                  <a:pt x="158400" y="0"/>
                </a:moveTo>
                <a:lnTo>
                  <a:pt x="2952000" y="90000"/>
                </a:lnTo>
                <a:lnTo>
                  <a:pt x="2754000" y="2498400"/>
                </a:lnTo>
                <a:lnTo>
                  <a:pt x="0" y="2134800"/>
                </a:lnTo>
                <a:lnTo>
                  <a:pt x="158400" y="0"/>
                </a:lnTo>
                <a:close/>
              </a:path>
            </a:pathLst>
          </a:custGeom>
          <a:gradFill flip="none" rotWithShape="1">
            <a:gsLst>
              <a:gs pos="600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5439881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15EEEDFB-30FD-40EA-BEDF-3FF73631C8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213108">
            <a:off x="-638961" y="-779127"/>
            <a:ext cx="4189705" cy="4690536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87F2C2F-BBE1-9043-A414-58A22CF0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1355" y="959039"/>
            <a:ext cx="5201712" cy="627864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200" dirty="0"/>
            </a:lvl1pPr>
          </a:lstStyle>
          <a:p>
            <a:pPr lvl="0"/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A3C3DF7-B23A-0D49-825F-1ACD13C820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25109" y="1835802"/>
            <a:ext cx="5201712" cy="2653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dirty="0" smtClean="0"/>
            </a:lvl1pPr>
          </a:lstStyle>
          <a:p>
            <a:pPr marL="0" lv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6CBBAA-5B2E-4D05-B22D-6702ED6ACD0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0521" y="841952"/>
            <a:ext cx="3679096" cy="5146288"/>
          </a:xfrm>
          <a:prstGeom prst="rect">
            <a:avLst/>
          </a:prstGeom>
          <a:noFill/>
        </p:spPr>
      </p:pic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451320D-2896-4582-A3C7-6628B76AA3D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53529" y="3317889"/>
            <a:ext cx="3555411" cy="273027"/>
          </a:xfrm>
          <a:prstGeom prst="roundRect">
            <a:avLst>
              <a:gd name="adj" fmla="val 4998"/>
            </a:avLst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1504983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C452A391-9CE9-4C97-A5A7-D94AEFFE36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100000">
            <a:off x="8682838" y="-1041520"/>
            <a:ext cx="4189705" cy="4690536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87F2C2F-BBE1-9043-A414-58A22CF0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959039"/>
            <a:ext cx="5201712" cy="627864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200" dirty="0"/>
            </a:lvl1pPr>
          </a:lstStyle>
          <a:p>
            <a:pPr lvl="0"/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A3C3DF7-B23A-0D49-825F-1ACD13C820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96921" y="1835802"/>
            <a:ext cx="5201712" cy="2653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dirty="0" smtClean="0"/>
            </a:lvl1pPr>
          </a:lstStyle>
          <a:p>
            <a:pPr marL="0" lv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6CBBAA-5B2E-4D05-B22D-6702ED6ACD0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01448" y="833028"/>
            <a:ext cx="3679096" cy="5146288"/>
          </a:xfrm>
          <a:prstGeom prst="rect">
            <a:avLst/>
          </a:prstGeom>
          <a:noFill/>
        </p:spPr>
      </p:pic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451320D-2896-4582-A3C7-6628B76AA3D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54456" y="3308965"/>
            <a:ext cx="3555411" cy="273027"/>
          </a:xfrm>
          <a:prstGeom prst="roundRect">
            <a:avLst>
              <a:gd name="adj" fmla="val 4998"/>
            </a:avLst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1135185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n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F3C9FC77-FA6B-4922-8171-C5A8643C8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213108">
            <a:off x="-638961" y="-779127"/>
            <a:ext cx="4189705" cy="4690536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87F2C2F-BBE1-9043-A414-58A22CF0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191" y="959039"/>
            <a:ext cx="5201712" cy="627864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200" dirty="0"/>
            </a:lvl1pPr>
          </a:lstStyle>
          <a:p>
            <a:pPr lvl="0"/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A3C3DF7-B23A-0D49-825F-1ACD13C820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10945" y="1835802"/>
            <a:ext cx="5201712" cy="2653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dirty="0" smtClean="0"/>
            </a:lvl1pPr>
          </a:lstStyle>
          <a:p>
            <a:pPr marL="0" lv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86CCA2-CA73-4931-BDFD-B0AB969ADEA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4967" y="533218"/>
            <a:ext cx="2857559" cy="5459781"/>
          </a:xfrm>
          <a:prstGeom prst="rect">
            <a:avLst/>
          </a:prstGeom>
        </p:spPr>
      </p:pic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48D86F20-C2FB-427E-9071-3861CB6648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06389" y="823496"/>
            <a:ext cx="2286384" cy="4866105"/>
          </a:xfrm>
          <a:custGeom>
            <a:avLst/>
            <a:gdLst>
              <a:gd name="connsiteX0" fmla="*/ 180291 w 1750741"/>
              <a:gd name="connsiteY0" fmla="*/ 0 h 3769112"/>
              <a:gd name="connsiteX1" fmla="*/ 400181 w 1750741"/>
              <a:gd name="connsiteY1" fmla="*/ 0 h 3769112"/>
              <a:gd name="connsiteX2" fmla="*/ 400181 w 1750741"/>
              <a:gd name="connsiteY2" fmla="*/ 35134 h 3769112"/>
              <a:gd name="connsiteX3" fmla="*/ 503701 w 1750741"/>
              <a:gd name="connsiteY3" fmla="*/ 138654 h 3769112"/>
              <a:gd name="connsiteX4" fmla="*/ 1245567 w 1750741"/>
              <a:gd name="connsiteY4" fmla="*/ 138654 h 3769112"/>
              <a:gd name="connsiteX5" fmla="*/ 1349087 w 1750741"/>
              <a:gd name="connsiteY5" fmla="*/ 35134 h 3769112"/>
              <a:gd name="connsiteX6" fmla="*/ 1349087 w 1750741"/>
              <a:gd name="connsiteY6" fmla="*/ 0 h 3769112"/>
              <a:gd name="connsiteX7" fmla="*/ 1570450 w 1750741"/>
              <a:gd name="connsiteY7" fmla="*/ 0 h 3769112"/>
              <a:gd name="connsiteX8" fmla="*/ 1750741 w 1750741"/>
              <a:gd name="connsiteY8" fmla="*/ 180291 h 3769112"/>
              <a:gd name="connsiteX9" fmla="*/ 1750741 w 1750741"/>
              <a:gd name="connsiteY9" fmla="*/ 3588821 h 3769112"/>
              <a:gd name="connsiteX10" fmla="*/ 1570450 w 1750741"/>
              <a:gd name="connsiteY10" fmla="*/ 3769112 h 3769112"/>
              <a:gd name="connsiteX11" fmla="*/ 180291 w 1750741"/>
              <a:gd name="connsiteY11" fmla="*/ 3769112 h 3769112"/>
              <a:gd name="connsiteX12" fmla="*/ 0 w 1750741"/>
              <a:gd name="connsiteY12" fmla="*/ 3588821 h 3769112"/>
              <a:gd name="connsiteX13" fmla="*/ 0 w 1750741"/>
              <a:gd name="connsiteY13" fmla="*/ 180291 h 3769112"/>
              <a:gd name="connsiteX14" fmla="*/ 180291 w 1750741"/>
              <a:gd name="connsiteY14" fmla="*/ 0 h 3769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50741" h="3769112">
                <a:moveTo>
                  <a:pt x="180291" y="0"/>
                </a:moveTo>
                <a:lnTo>
                  <a:pt x="400181" y="0"/>
                </a:lnTo>
                <a:lnTo>
                  <a:pt x="400181" y="35134"/>
                </a:lnTo>
                <a:cubicBezTo>
                  <a:pt x="400181" y="92307"/>
                  <a:pt x="446528" y="138654"/>
                  <a:pt x="503701" y="138654"/>
                </a:cubicBezTo>
                <a:lnTo>
                  <a:pt x="1245567" y="138654"/>
                </a:lnTo>
                <a:cubicBezTo>
                  <a:pt x="1302740" y="138654"/>
                  <a:pt x="1349087" y="92307"/>
                  <a:pt x="1349087" y="35134"/>
                </a:cubicBezTo>
                <a:lnTo>
                  <a:pt x="1349087" y="0"/>
                </a:lnTo>
                <a:lnTo>
                  <a:pt x="1570450" y="0"/>
                </a:lnTo>
                <a:cubicBezTo>
                  <a:pt x="1670022" y="0"/>
                  <a:pt x="1750741" y="80719"/>
                  <a:pt x="1750741" y="180291"/>
                </a:cubicBezTo>
                <a:lnTo>
                  <a:pt x="1750741" y="3588821"/>
                </a:lnTo>
                <a:cubicBezTo>
                  <a:pt x="1750741" y="3688393"/>
                  <a:pt x="1670022" y="3769112"/>
                  <a:pt x="1570450" y="3769112"/>
                </a:cubicBezTo>
                <a:lnTo>
                  <a:pt x="180291" y="3769112"/>
                </a:lnTo>
                <a:cubicBezTo>
                  <a:pt x="80719" y="3769112"/>
                  <a:pt x="0" y="3688393"/>
                  <a:pt x="0" y="3588821"/>
                </a:cubicBezTo>
                <a:lnTo>
                  <a:pt x="0" y="180291"/>
                </a:lnTo>
                <a:cubicBezTo>
                  <a:pt x="0" y="80719"/>
                  <a:pt x="80719" y="0"/>
                  <a:pt x="18029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08945314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n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CDBBE55F-289F-416E-A0FE-E37B0E7119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100000">
            <a:off x="8682838" y="-1041520"/>
            <a:ext cx="4189705" cy="4690536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87F2C2F-BBE1-9043-A414-58A22CF0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167" y="959039"/>
            <a:ext cx="5201712" cy="627864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200" dirty="0"/>
            </a:lvl1pPr>
          </a:lstStyle>
          <a:p>
            <a:pPr lvl="0"/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A3C3DF7-B23A-0D49-825F-1ACD13C820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96921" y="1835802"/>
            <a:ext cx="5201712" cy="2653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dirty="0" smtClean="0"/>
            </a:lvl1pPr>
          </a:lstStyle>
          <a:p>
            <a:pPr marL="0" lv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86CCA2-CA73-4931-BDFD-B0AB969ADEA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50567" y="533218"/>
            <a:ext cx="2857559" cy="5459781"/>
          </a:xfrm>
          <a:prstGeom prst="rect">
            <a:avLst/>
          </a:prstGeom>
        </p:spPr>
      </p:pic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48D86F20-C2FB-427E-9071-3861CB6648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901865" y="750203"/>
            <a:ext cx="2367721" cy="5010076"/>
          </a:xfrm>
          <a:custGeom>
            <a:avLst/>
            <a:gdLst>
              <a:gd name="connsiteX0" fmla="*/ 180291 w 1750741"/>
              <a:gd name="connsiteY0" fmla="*/ 0 h 3769112"/>
              <a:gd name="connsiteX1" fmla="*/ 400181 w 1750741"/>
              <a:gd name="connsiteY1" fmla="*/ 0 h 3769112"/>
              <a:gd name="connsiteX2" fmla="*/ 400181 w 1750741"/>
              <a:gd name="connsiteY2" fmla="*/ 35134 h 3769112"/>
              <a:gd name="connsiteX3" fmla="*/ 503701 w 1750741"/>
              <a:gd name="connsiteY3" fmla="*/ 138654 h 3769112"/>
              <a:gd name="connsiteX4" fmla="*/ 1245567 w 1750741"/>
              <a:gd name="connsiteY4" fmla="*/ 138654 h 3769112"/>
              <a:gd name="connsiteX5" fmla="*/ 1349087 w 1750741"/>
              <a:gd name="connsiteY5" fmla="*/ 35134 h 3769112"/>
              <a:gd name="connsiteX6" fmla="*/ 1349087 w 1750741"/>
              <a:gd name="connsiteY6" fmla="*/ 0 h 3769112"/>
              <a:gd name="connsiteX7" fmla="*/ 1570450 w 1750741"/>
              <a:gd name="connsiteY7" fmla="*/ 0 h 3769112"/>
              <a:gd name="connsiteX8" fmla="*/ 1750741 w 1750741"/>
              <a:gd name="connsiteY8" fmla="*/ 180291 h 3769112"/>
              <a:gd name="connsiteX9" fmla="*/ 1750741 w 1750741"/>
              <a:gd name="connsiteY9" fmla="*/ 3588821 h 3769112"/>
              <a:gd name="connsiteX10" fmla="*/ 1570450 w 1750741"/>
              <a:gd name="connsiteY10" fmla="*/ 3769112 h 3769112"/>
              <a:gd name="connsiteX11" fmla="*/ 180291 w 1750741"/>
              <a:gd name="connsiteY11" fmla="*/ 3769112 h 3769112"/>
              <a:gd name="connsiteX12" fmla="*/ 0 w 1750741"/>
              <a:gd name="connsiteY12" fmla="*/ 3588821 h 3769112"/>
              <a:gd name="connsiteX13" fmla="*/ 0 w 1750741"/>
              <a:gd name="connsiteY13" fmla="*/ 180291 h 3769112"/>
              <a:gd name="connsiteX14" fmla="*/ 180291 w 1750741"/>
              <a:gd name="connsiteY14" fmla="*/ 0 h 3769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50741" h="3769112">
                <a:moveTo>
                  <a:pt x="180291" y="0"/>
                </a:moveTo>
                <a:lnTo>
                  <a:pt x="400181" y="0"/>
                </a:lnTo>
                <a:lnTo>
                  <a:pt x="400181" y="35134"/>
                </a:lnTo>
                <a:cubicBezTo>
                  <a:pt x="400181" y="92307"/>
                  <a:pt x="446528" y="138654"/>
                  <a:pt x="503701" y="138654"/>
                </a:cubicBezTo>
                <a:lnTo>
                  <a:pt x="1245567" y="138654"/>
                </a:lnTo>
                <a:cubicBezTo>
                  <a:pt x="1302740" y="138654"/>
                  <a:pt x="1349087" y="92307"/>
                  <a:pt x="1349087" y="35134"/>
                </a:cubicBezTo>
                <a:lnTo>
                  <a:pt x="1349087" y="0"/>
                </a:lnTo>
                <a:lnTo>
                  <a:pt x="1570450" y="0"/>
                </a:lnTo>
                <a:cubicBezTo>
                  <a:pt x="1670022" y="0"/>
                  <a:pt x="1750741" y="80719"/>
                  <a:pt x="1750741" y="180291"/>
                </a:cubicBezTo>
                <a:lnTo>
                  <a:pt x="1750741" y="3588821"/>
                </a:lnTo>
                <a:cubicBezTo>
                  <a:pt x="1750741" y="3688393"/>
                  <a:pt x="1670022" y="3769112"/>
                  <a:pt x="1570450" y="3769112"/>
                </a:cubicBezTo>
                <a:lnTo>
                  <a:pt x="180291" y="3769112"/>
                </a:lnTo>
                <a:cubicBezTo>
                  <a:pt x="80719" y="3769112"/>
                  <a:pt x="0" y="3688393"/>
                  <a:pt x="0" y="3588821"/>
                </a:cubicBezTo>
                <a:lnTo>
                  <a:pt x="0" y="180291"/>
                </a:lnTo>
                <a:cubicBezTo>
                  <a:pt x="0" y="80719"/>
                  <a:pt x="80719" y="0"/>
                  <a:pt x="18029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73248533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lements 1 Solution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C5A7EF88-2FCC-49C7-B95D-BF207A11003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9600" y="1545167"/>
            <a:ext cx="10972800" cy="265329"/>
          </a:xfrm>
          <a:solidFill>
            <a:schemeClr val="tx1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  <a:lvl2pPr marL="15874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77C56D-7838-4308-9653-BC1F549FBB50}"/>
              </a:ext>
            </a:extLst>
          </p:cNvPr>
          <p:cNvSpPr/>
          <p:nvPr userDrawn="1"/>
        </p:nvSpPr>
        <p:spPr>
          <a:xfrm>
            <a:off x="609600" y="2066411"/>
            <a:ext cx="1127760" cy="412496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75674D9-0DF6-45EF-B2AB-267FDCA99670}"/>
              </a:ext>
            </a:extLst>
          </p:cNvPr>
          <p:cNvCxnSpPr>
            <a:cxnSpLocks/>
          </p:cNvCxnSpPr>
          <p:nvPr userDrawn="1"/>
        </p:nvCxnSpPr>
        <p:spPr>
          <a:xfrm flipH="1">
            <a:off x="843280" y="2987040"/>
            <a:ext cx="1073912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4996015-A224-4C60-A37A-49E41204421F}"/>
              </a:ext>
            </a:extLst>
          </p:cNvPr>
          <p:cNvCxnSpPr>
            <a:cxnSpLocks/>
          </p:cNvCxnSpPr>
          <p:nvPr userDrawn="1"/>
        </p:nvCxnSpPr>
        <p:spPr>
          <a:xfrm flipH="1">
            <a:off x="843280" y="4531360"/>
            <a:ext cx="1073912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itle 1">
            <a:extLst>
              <a:ext uri="{FF2B5EF4-FFF2-40B4-BE49-F238E27FC236}">
                <a16:creationId xmlns:a16="http://schemas.microsoft.com/office/drawing/2014/main" id="{6A3FB09D-023A-4930-AE33-DDF9FBCF2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2"/>
            <a:ext cx="10972800" cy="627864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28A27258-4780-4B72-9E39-5375E91FA2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71168" y="2305172"/>
            <a:ext cx="3445497" cy="265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8" name="Text Placeholder 34">
            <a:extLst>
              <a:ext uri="{FF2B5EF4-FFF2-40B4-BE49-F238E27FC236}">
                <a16:creationId xmlns:a16="http://schemas.microsoft.com/office/drawing/2014/main" id="{1FC1AB8A-4DCD-493B-8CBD-C428356187A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936327" y="3270717"/>
            <a:ext cx="4349731" cy="265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34">
            <a:extLst>
              <a:ext uri="{FF2B5EF4-FFF2-40B4-BE49-F238E27FC236}">
                <a16:creationId xmlns:a16="http://schemas.microsoft.com/office/drawing/2014/main" id="{A037DCFD-8526-4839-BA06-933FBD3FDD0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706447" y="3270717"/>
            <a:ext cx="4349731" cy="265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07673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612">
          <p15:clr>
            <a:srgbClr val="FBAE40"/>
          </p15:clr>
        </p15:guide>
        <p15:guide id="6" orient="horz" pos="492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lements 2 Solution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C5A7EF88-2FCC-49C7-B95D-BF207A11003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9600" y="1545167"/>
            <a:ext cx="10972800" cy="265329"/>
          </a:xfrm>
          <a:solidFill>
            <a:schemeClr val="tx1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  <a:lvl2pPr marL="15874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77C56D-7838-4308-9653-BC1F549FBB50}"/>
              </a:ext>
            </a:extLst>
          </p:cNvPr>
          <p:cNvSpPr/>
          <p:nvPr userDrawn="1"/>
        </p:nvSpPr>
        <p:spPr>
          <a:xfrm>
            <a:off x="609600" y="2066411"/>
            <a:ext cx="1127760" cy="412496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75674D9-0DF6-45EF-B2AB-267FDCA99670}"/>
              </a:ext>
            </a:extLst>
          </p:cNvPr>
          <p:cNvCxnSpPr>
            <a:cxnSpLocks/>
          </p:cNvCxnSpPr>
          <p:nvPr userDrawn="1"/>
        </p:nvCxnSpPr>
        <p:spPr>
          <a:xfrm flipH="1">
            <a:off x="843280" y="2987040"/>
            <a:ext cx="1073912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4996015-A224-4C60-A37A-49E41204421F}"/>
              </a:ext>
            </a:extLst>
          </p:cNvPr>
          <p:cNvCxnSpPr>
            <a:cxnSpLocks/>
          </p:cNvCxnSpPr>
          <p:nvPr userDrawn="1"/>
        </p:nvCxnSpPr>
        <p:spPr>
          <a:xfrm flipH="1">
            <a:off x="843280" y="4531360"/>
            <a:ext cx="1073912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7ED349D-5A9F-48C6-83E1-A5C41565D4B9}"/>
              </a:ext>
            </a:extLst>
          </p:cNvPr>
          <p:cNvCxnSpPr>
            <a:cxnSpLocks/>
          </p:cNvCxnSpPr>
          <p:nvPr userDrawn="1"/>
        </p:nvCxnSpPr>
        <p:spPr>
          <a:xfrm flipV="1">
            <a:off x="6880437" y="2052320"/>
            <a:ext cx="0" cy="4139051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itle 1">
            <a:extLst>
              <a:ext uri="{FF2B5EF4-FFF2-40B4-BE49-F238E27FC236}">
                <a16:creationId xmlns:a16="http://schemas.microsoft.com/office/drawing/2014/main" id="{6A3FB09D-023A-4930-AE33-DDF9FBCF2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2"/>
            <a:ext cx="10972800" cy="627864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28A27258-4780-4B72-9E39-5375E91FA2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713568" y="2305172"/>
            <a:ext cx="3445497" cy="265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7F03650F-8C62-48C5-B54D-B00560E8970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6890" y="2305172"/>
            <a:ext cx="3445497" cy="265329"/>
          </a:xfrm>
        </p:spPr>
        <p:txBody>
          <a:bodyPr/>
          <a:lstStyle>
            <a:lvl2pPr marL="15874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8" name="Text Placeholder 34">
            <a:extLst>
              <a:ext uri="{FF2B5EF4-FFF2-40B4-BE49-F238E27FC236}">
                <a16:creationId xmlns:a16="http://schemas.microsoft.com/office/drawing/2014/main" id="{1FC1AB8A-4DCD-493B-8CBD-C428356187A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936327" y="3270717"/>
            <a:ext cx="4349731" cy="265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9" name="Text Placeholder 34">
            <a:extLst>
              <a:ext uri="{FF2B5EF4-FFF2-40B4-BE49-F238E27FC236}">
                <a16:creationId xmlns:a16="http://schemas.microsoft.com/office/drawing/2014/main" id="{E3B7EDE0-00AB-4EA4-9749-06349DD8B6D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232655" y="3270717"/>
            <a:ext cx="4349731" cy="265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746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612">
          <p15:clr>
            <a:srgbClr val="FBAE40"/>
          </p15:clr>
        </p15:guide>
        <p15:guide id="6" orient="horz" pos="492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lements 3 solution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C5A7EF88-2FCC-49C7-B95D-BF207A11003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9600" y="1545167"/>
            <a:ext cx="10972800" cy="265329"/>
          </a:xfrm>
          <a:solidFill>
            <a:schemeClr val="tx1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  <a:lvl2pPr marL="15874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77C56D-7838-4308-9653-BC1F549FBB50}"/>
              </a:ext>
            </a:extLst>
          </p:cNvPr>
          <p:cNvSpPr/>
          <p:nvPr userDrawn="1"/>
        </p:nvSpPr>
        <p:spPr>
          <a:xfrm>
            <a:off x="609600" y="2066411"/>
            <a:ext cx="1127760" cy="412496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75674D9-0DF6-45EF-B2AB-267FDCA99670}"/>
              </a:ext>
            </a:extLst>
          </p:cNvPr>
          <p:cNvCxnSpPr>
            <a:cxnSpLocks/>
          </p:cNvCxnSpPr>
          <p:nvPr userDrawn="1"/>
        </p:nvCxnSpPr>
        <p:spPr>
          <a:xfrm flipH="1">
            <a:off x="843280" y="2987040"/>
            <a:ext cx="1073912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4996015-A224-4C60-A37A-49E41204421F}"/>
              </a:ext>
            </a:extLst>
          </p:cNvPr>
          <p:cNvCxnSpPr>
            <a:cxnSpLocks/>
          </p:cNvCxnSpPr>
          <p:nvPr userDrawn="1"/>
        </p:nvCxnSpPr>
        <p:spPr>
          <a:xfrm flipH="1">
            <a:off x="843280" y="4531360"/>
            <a:ext cx="1073912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7ED349D-5A9F-48C6-83E1-A5C41565D4B9}"/>
              </a:ext>
            </a:extLst>
          </p:cNvPr>
          <p:cNvCxnSpPr>
            <a:cxnSpLocks/>
          </p:cNvCxnSpPr>
          <p:nvPr userDrawn="1"/>
        </p:nvCxnSpPr>
        <p:spPr>
          <a:xfrm flipV="1">
            <a:off x="4899237" y="2052320"/>
            <a:ext cx="0" cy="4139051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A9BC8F-4AA9-4C69-8522-BEF441D4FED8}"/>
              </a:ext>
            </a:extLst>
          </p:cNvPr>
          <p:cNvCxnSpPr>
            <a:cxnSpLocks/>
          </p:cNvCxnSpPr>
          <p:nvPr userDrawn="1"/>
        </p:nvCxnSpPr>
        <p:spPr>
          <a:xfrm flipV="1">
            <a:off x="8455237" y="2052320"/>
            <a:ext cx="0" cy="4139051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itle 1">
            <a:extLst>
              <a:ext uri="{FF2B5EF4-FFF2-40B4-BE49-F238E27FC236}">
                <a16:creationId xmlns:a16="http://schemas.microsoft.com/office/drawing/2014/main" id="{6A3FB09D-023A-4930-AE33-DDF9FBCF2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2"/>
            <a:ext cx="10972800" cy="627864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28A27258-4780-4B72-9E39-5375E91FA2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713568" y="2305172"/>
            <a:ext cx="2010833" cy="56075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7F03650F-8C62-48C5-B54D-B00560E8970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155690" y="2305172"/>
            <a:ext cx="2010833" cy="560752"/>
          </a:xfrm>
        </p:spPr>
        <p:txBody>
          <a:bodyPr/>
          <a:lstStyle>
            <a:lvl2pPr marL="15874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Text Placeholder 34">
            <a:extLst>
              <a:ext uri="{FF2B5EF4-FFF2-40B4-BE49-F238E27FC236}">
                <a16:creationId xmlns:a16="http://schemas.microsoft.com/office/drawing/2014/main" id="{1E791037-A2A3-4426-A2DE-8A37FEA2E77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571568" y="2305172"/>
            <a:ext cx="2010833" cy="560752"/>
          </a:xfrm>
        </p:spPr>
        <p:txBody>
          <a:bodyPr/>
          <a:lstStyle>
            <a:lvl2pPr marL="15874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8" name="Text Placeholder 34">
            <a:extLst>
              <a:ext uri="{FF2B5EF4-FFF2-40B4-BE49-F238E27FC236}">
                <a16:creationId xmlns:a16="http://schemas.microsoft.com/office/drawing/2014/main" id="{1FC1AB8A-4DCD-493B-8CBD-C428356187A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936327" y="3270717"/>
            <a:ext cx="2713772" cy="265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9" name="Text Placeholder 34">
            <a:extLst>
              <a:ext uri="{FF2B5EF4-FFF2-40B4-BE49-F238E27FC236}">
                <a16:creationId xmlns:a16="http://schemas.microsoft.com/office/drawing/2014/main" id="{E3B7EDE0-00AB-4EA4-9749-06349DD8B6D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251455" y="3270717"/>
            <a:ext cx="2713772" cy="265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0" name="Text Placeholder 34">
            <a:extLst>
              <a:ext uri="{FF2B5EF4-FFF2-40B4-BE49-F238E27FC236}">
                <a16:creationId xmlns:a16="http://schemas.microsoft.com/office/drawing/2014/main" id="{546906F9-3A8C-4B69-8C02-F874527EE02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743954" y="3270717"/>
            <a:ext cx="2713772" cy="265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66973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612">
          <p15:clr>
            <a:srgbClr val="FBAE40"/>
          </p15:clr>
        </p15:guide>
        <p15:guide id="6" orient="horz" pos="492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D6E63D-4CD6-8445-8156-40604EF9075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lin ang="8100000" scaled="1"/>
            <a:tileRect/>
          </a:gradFill>
        </p:spPr>
        <p:txBody>
          <a:bodyPr vert="horz" lIns="0" tIns="0" rIns="0" bIns="0" rtlCol="0" anchor="ctr" anchorCtr="0">
            <a:normAutofit/>
          </a:bodyPr>
          <a:lstStyle>
            <a:lvl1pPr marL="0" indent="0">
              <a:buNone/>
              <a:defRPr lang="en-US" sz="800" dirty="0">
                <a:noFill/>
              </a:defRPr>
            </a:lvl1pPr>
          </a:lstStyle>
          <a:p>
            <a:pPr marL="153455" lvl="0" indent="-153455" algn="ctr"/>
            <a:endParaRPr lang="en-US"/>
          </a:p>
        </p:txBody>
      </p:sp>
      <p:sp>
        <p:nvSpPr>
          <p:cNvPr id="28" name="Title 9">
            <a:extLst>
              <a:ext uri="{FF2B5EF4-FFF2-40B4-BE49-F238E27FC236}">
                <a16:creationId xmlns:a16="http://schemas.microsoft.com/office/drawing/2014/main" id="{CBA0DC49-808B-D443-B494-F2C9EEFA7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372951" cy="849463"/>
          </a:xfrm>
          <a:prstGeom prst="rect">
            <a:avLst/>
          </a:prstGeom>
        </p:spPr>
        <p:txBody>
          <a:bodyPr wrap="square" bIns="182880" anchor="t" anchorCtr="0">
            <a:spAutoFit/>
          </a:bodyPr>
          <a:lstStyle>
            <a:lvl1pPr>
              <a:defRPr sz="4800"/>
            </a:lvl1pPr>
          </a:lstStyle>
          <a:p>
            <a:endParaRPr lang="en-US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2D5926CE-DD60-1C4C-9AA7-73BD28B900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1051" y="4357193"/>
            <a:ext cx="4125383" cy="1806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80000"/>
              </a:lnSpc>
              <a:spcAft>
                <a:spcPts val="800"/>
              </a:spcAft>
              <a:buNone/>
              <a:defRPr lang="en-US" sz="1467" b="0" i="0" kern="1200" spc="0" baseline="0" dirty="0">
                <a:solidFill>
                  <a:schemeClr val="bg1">
                    <a:lumMod val="65000"/>
                  </a:schemeClr>
                </a:solidFill>
                <a:latin typeface="Lato Light" panose="020F0302020204030203" pitchFamily="34" charset="77"/>
                <a:ea typeface="Roboto Condensed Light" panose="02000000000000000000" pitchFamily="2" charset="0"/>
                <a:cs typeface="+mn-cs"/>
              </a:defRPr>
            </a:lvl1pPr>
            <a:lvl2pPr marL="313259" indent="0">
              <a:buNone/>
              <a:defRPr/>
            </a:lvl2pPr>
            <a:lvl3pPr marL="548202" indent="0">
              <a:buNone/>
              <a:defRPr/>
            </a:lvl3pPr>
            <a:lvl4pPr marL="757748" indent="0">
              <a:buNone/>
              <a:defRPr/>
            </a:lvl4pPr>
            <a:lvl5pPr marL="990575" indent="0">
              <a:buNone/>
              <a:defRPr/>
            </a:lvl5pPr>
          </a:lstStyle>
          <a:p>
            <a:pPr marL="0" lvl="0" indent="0" algn="l" defTabSz="9143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Pct val="90000"/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89737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A3052-DDD3-431E-8FA3-FA3B5DA2A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70166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2603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17F12-6384-4F62-BA5F-F76CDC977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8AF564-C7DE-4F65-884D-E3CC3212C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04550B-5500-460F-BE90-0E0DE10E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14896C-0184-4F4C-BC26-42BA2FF54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69641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471AD701-1FF4-B543-ACFB-029896299EA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38611" y="170097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5" name="Рисунок 2">
            <a:extLst>
              <a:ext uri="{FF2B5EF4-FFF2-40B4-BE49-F238E27FC236}">
                <a16:creationId xmlns:a16="http://schemas.microsoft.com/office/drawing/2014/main" id="{32BE65DA-09CD-1D4B-B27B-07290074B4C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187047" y="170097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F8AECA91-5919-EE4A-9520-D7613E651B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35482" y="170097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F9B95937-F335-DB46-AFBF-25A2553687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83918" y="170097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6657F1FF-2810-E542-938C-9F89C4E2CE2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332353" y="170097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45E74D54-0C3C-4545-AD20-A648608030E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138611" y="1853257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062DE3D4-0B7A-8E43-8D58-87F40813B1D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187047" y="1853257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AE1FAB62-4F12-B34F-8ADC-E2416E30E65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235482" y="1853257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06CC587F-0F6D-6146-81E6-28C6C91BDC3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283918" y="1853257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B4B2F2B0-E338-DA4C-AB1F-AED35937266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32353" y="1853257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C2DE966A-532E-C444-A548-AE84B7EFECD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38611" y="3604401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565B578C-192F-4A46-B4F0-C3CF44BE004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187047" y="3604401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A431BF37-9D9F-8B49-985F-44F2E731A2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235482" y="3604401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93920661-AA10-2A47-8F2B-4B9FCDADD22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283918" y="3604401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52E11AC9-05AF-EF47-80BA-CDFB20BABC7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32353" y="3604401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1E3637DF-402D-EF44-8B88-0581DB64905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138611" y="5287560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21" name="Рисунок 2">
            <a:extLst>
              <a:ext uri="{FF2B5EF4-FFF2-40B4-BE49-F238E27FC236}">
                <a16:creationId xmlns:a16="http://schemas.microsoft.com/office/drawing/2014/main" id="{964CB3B8-157C-0340-8E65-6DE0C0D19B1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187047" y="5287560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C3A80BC6-9D72-A045-9E39-DC75E2773596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235482" y="5287560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52F2632E-8BB0-1248-85EA-678930E198C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283918" y="5287560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F9FC82DB-054E-EC4D-9A75-5393D0F872E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32353" y="5287560"/>
            <a:ext cx="1399700" cy="1400345"/>
          </a:xfrm>
          <a:gradFill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8100000" scaled="1"/>
          </a:gra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algn="l">
              <a:defRPr lang="ru-RU" sz="800" noProof="0" dirty="0">
                <a:noFill/>
                <a:sym typeface="Helvetica Neue"/>
              </a:defRPr>
            </a:lvl1pPr>
          </a:lstStyle>
          <a:p>
            <a:pPr lvl="0" algn="ctr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83A4610-EB07-164B-9515-3539A2E6D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455" y="699755"/>
            <a:ext cx="5201712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>
            <a:lvl1pPr>
              <a:defRPr lang="en-US" sz="3733" dirty="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88636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Blank - 2BG - GradientR -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DC01E39-9B84-BA44-BE7D-2C16F1F926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7999" t="38362" r="28928" b="-11489"/>
          <a:stretch/>
        </p:blipFill>
        <p:spPr>
          <a:xfrm>
            <a:off x="6946938" y="-1"/>
            <a:ext cx="5245061" cy="482261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D8E517B-9880-784E-8DE3-008B509E97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alphaModFix amt="40000"/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5332248"/>
            <a:ext cx="12192001" cy="1525531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7AEACB-01F5-1B43-93CD-71FC2CAFCFB3}"/>
              </a:ext>
            </a:extLst>
          </p:cNvPr>
          <p:cNvSpPr txBox="1"/>
          <p:nvPr userDrawn="1"/>
        </p:nvSpPr>
        <p:spPr>
          <a:xfrm>
            <a:off x="11645461" y="6455023"/>
            <a:ext cx="343339" cy="153888"/>
          </a:xfrm>
          <a:prstGeom prst="rect">
            <a:avLst/>
          </a:prstGeom>
          <a:noFill/>
        </p:spPr>
        <p:txBody>
          <a:bodyPr wrap="square" lIns="60960" tIns="0" rIns="0" bIns="0" rtlCol="0">
            <a:spAutoFit/>
          </a:bodyPr>
          <a:lstStyle>
            <a:defPPr>
              <a:defRPr lang="en-US"/>
            </a:defPPr>
            <a:lvl1pPr defTabSz="457200">
              <a:defRPr sz="75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marL="0" lvl="0" indent="0">
              <a:buNone/>
            </a:pPr>
            <a:fld id="{0A52FF5E-384C-654F-BC85-B661B40A616C}" type="slidenum">
              <a:rPr lang="en-US" sz="10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pPr marL="0" lvl="0" indent="0">
                <a:buNone/>
              </a:pPr>
              <a:t>‹#›</a:t>
            </a:fld>
            <a:endParaRPr lang="en-US" sz="10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45AFAB-DDF1-084A-9535-67F696732EF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0629460" y="6375368"/>
            <a:ext cx="1016000" cy="35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747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6A65E2-E785-4EE8-9EBC-88335FC3D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968525-CB77-4042-BC9B-8AC4A3986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CEFBA3-5835-49AF-A3FD-0E5C8B1E7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346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28620-CAF8-4EA5-A239-A6B9DD7D5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D7FF0-DBFE-45D9-915D-8D8435C05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FD360E-146E-4DEA-9CB1-E529212D9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7435A6-3D25-4DFE-87E8-553163573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348C32-2F46-4BC7-975C-BE6D1223B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2E211-F0DF-4505-B404-32F75DE36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7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673E8-2C66-4613-8EE8-25526D42C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68A253-D8BD-47D6-BB78-8BA30A99D1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B1153-1CA2-41A9-805B-B97C1D5949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D86A4D-7DC1-4371-BD76-6A23A780A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454831-925E-4A00-9569-7DFD3D3FE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E4CA3E-8352-41F9-9D2A-E6B826169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31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45.xml"/><Relationship Id="rId39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40.xml"/><Relationship Id="rId34" Type="http://schemas.openxmlformats.org/officeDocument/2006/relationships/slideLayout" Target="../slideLayouts/slideLayout53.xml"/><Relationship Id="rId42" Type="http://schemas.openxmlformats.org/officeDocument/2006/relationships/slideLayout" Target="../slideLayouts/slideLayout61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48.xml"/><Relationship Id="rId41" Type="http://schemas.openxmlformats.org/officeDocument/2006/relationships/slideLayout" Target="../slideLayouts/slideLayout60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51.xml"/><Relationship Id="rId37" Type="http://schemas.openxmlformats.org/officeDocument/2006/relationships/slideLayout" Target="../slideLayouts/slideLayout56.xml"/><Relationship Id="rId40" Type="http://schemas.openxmlformats.org/officeDocument/2006/relationships/slideLayout" Target="../slideLayouts/slideLayout59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42.xml"/><Relationship Id="rId28" Type="http://schemas.openxmlformats.org/officeDocument/2006/relationships/slideLayout" Target="../slideLayouts/slideLayout47.xml"/><Relationship Id="rId36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31" Type="http://schemas.openxmlformats.org/officeDocument/2006/relationships/slideLayout" Target="../slideLayouts/slideLayout50.xml"/><Relationship Id="rId44" Type="http://schemas.openxmlformats.org/officeDocument/2006/relationships/image" Target="../media/image8.png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41.xml"/><Relationship Id="rId27" Type="http://schemas.openxmlformats.org/officeDocument/2006/relationships/slideLayout" Target="../slideLayouts/slideLayout46.xml"/><Relationship Id="rId30" Type="http://schemas.openxmlformats.org/officeDocument/2006/relationships/slideLayout" Target="../slideLayouts/slideLayout49.xml"/><Relationship Id="rId35" Type="http://schemas.openxmlformats.org/officeDocument/2006/relationships/slideLayout" Target="../slideLayouts/slideLayout54.xml"/><Relationship Id="rId43" Type="http://schemas.openxmlformats.org/officeDocument/2006/relationships/theme" Target="../theme/theme2.xml"/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52.xml"/><Relationship Id="rId38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727CF6-C139-426D-9076-20C32C6B4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FC97C-056C-47B4-BD91-1F12E9196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85279-3649-4E2A-BE75-0635E71D91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03C31-3816-4382-AEDF-0850A244B09C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BA28B-343C-44D5-875E-B8F7DE72A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E9CF2-15E6-40A5-B452-C9BE2FCBBD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06AF7F-EA41-4000-8379-F3F3B4815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60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8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4264E79F-030B-A442-85A4-6D961B31A74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783167" y="685800"/>
            <a:ext cx="10625667" cy="701667"/>
          </a:xfrm>
          <a:prstGeom prst="rect">
            <a:avLst/>
          </a:prstGeom>
        </p:spPr>
        <p:txBody>
          <a:bodyPr vert="horz" wrap="square" lIns="0" tIns="0" rIns="0" bIns="18288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03B0D5-4B3B-3F46-BA88-82C33A23B3D5}"/>
              </a:ext>
            </a:extLst>
          </p:cNvPr>
          <p:cNvSpPr txBox="1"/>
          <p:nvPr userDrawn="1"/>
        </p:nvSpPr>
        <p:spPr>
          <a:xfrm>
            <a:off x="11645461" y="6455023"/>
            <a:ext cx="343339" cy="153888"/>
          </a:xfrm>
          <a:prstGeom prst="rect">
            <a:avLst/>
          </a:prstGeom>
          <a:noFill/>
        </p:spPr>
        <p:txBody>
          <a:bodyPr wrap="square" lIns="60960" tIns="0" rIns="0" bIns="0" rtlCol="0">
            <a:spAutoFit/>
          </a:bodyPr>
          <a:lstStyle>
            <a:defPPr>
              <a:defRPr lang="en-US"/>
            </a:defPPr>
            <a:lvl1pPr defTabSz="457200">
              <a:defRPr sz="75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marL="0" lvl="0" indent="0">
              <a:buNone/>
            </a:pPr>
            <a:fld id="{0A52FF5E-384C-654F-BC85-B661B40A616C}" type="slidenum">
              <a:rPr lang="en-US" sz="10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pPr marL="0" lvl="0" indent="0">
                <a:buNone/>
              </a:pPr>
              <a:t>‹#›</a:t>
            </a:fld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9835B-8FC7-DF43-B198-4E479CCB2D6B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rcRect/>
          <a:stretch/>
        </p:blipFill>
        <p:spPr>
          <a:xfrm>
            <a:off x="10629460" y="6374745"/>
            <a:ext cx="1016000" cy="353463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989D6A-64F1-FC40-A8EE-9674A6160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3167" y="1468137"/>
            <a:ext cx="10629901" cy="14814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517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  <p:sldLayoutId id="2147483694" r:id="rId25"/>
    <p:sldLayoutId id="2147483695" r:id="rId26"/>
    <p:sldLayoutId id="2147483696" r:id="rId27"/>
    <p:sldLayoutId id="2147483697" r:id="rId28"/>
    <p:sldLayoutId id="2147483698" r:id="rId29"/>
    <p:sldLayoutId id="2147483699" r:id="rId30"/>
    <p:sldLayoutId id="2147483700" r:id="rId31"/>
    <p:sldLayoutId id="2147483701" r:id="rId32"/>
    <p:sldLayoutId id="2147483702" r:id="rId33"/>
    <p:sldLayoutId id="2147483703" r:id="rId34"/>
    <p:sldLayoutId id="2147483704" r:id="rId35"/>
    <p:sldLayoutId id="2147483705" r:id="rId36"/>
    <p:sldLayoutId id="2147483706" r:id="rId37"/>
    <p:sldLayoutId id="2147483707" r:id="rId38"/>
    <p:sldLayoutId id="2147483708" r:id="rId39"/>
    <p:sldLayoutId id="2147483709" r:id="rId40"/>
    <p:sldLayoutId id="2147483710" r:id="rId41"/>
    <p:sldLayoutId id="2147483711" r:id="rId4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733" b="0" i="0" kern="1200">
          <a:solidFill>
            <a:schemeClr val="tx1"/>
          </a:solidFill>
          <a:latin typeface="Lato Light" panose="020F0302020204030203" pitchFamily="34" charset="77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20000"/>
        </a:lnSpc>
        <a:spcBef>
          <a:spcPts val="0"/>
        </a:spcBef>
        <a:spcAft>
          <a:spcPts val="1067"/>
        </a:spcAft>
        <a:buClr>
          <a:schemeClr val="tx2"/>
        </a:buClr>
        <a:buSzPct val="90000"/>
        <a:buFont typeface="Arial" panose="020B0604020202020204" pitchFamily="34" charset="0"/>
        <a:buNone/>
        <a:tabLst/>
        <a:defRPr sz="1600" b="0" i="0" kern="1200">
          <a:solidFill>
            <a:schemeClr val="tx1">
              <a:lumMod val="75000"/>
              <a:lumOff val="25000"/>
            </a:schemeClr>
          </a:solidFill>
          <a:latin typeface="Lato Light" panose="020F0302020204030203" pitchFamily="34" charset="77"/>
          <a:ea typeface="+mn-ea"/>
          <a:cs typeface="+mn-cs"/>
        </a:defRPr>
      </a:lvl1pPr>
      <a:lvl2pPr marL="154513" indent="-146047" algn="l" defTabSz="914377" rtl="0" eaLnBrk="1" latinLnBrk="0" hangingPunct="1">
        <a:lnSpc>
          <a:spcPct val="90000"/>
        </a:lnSpc>
        <a:spcBef>
          <a:spcPts val="0"/>
        </a:spcBef>
        <a:spcAft>
          <a:spcPts val="667"/>
        </a:spcAft>
        <a:buClr>
          <a:schemeClr val="tx2"/>
        </a:buClr>
        <a:buSzPct val="90000"/>
        <a:buFont typeface="Arial" panose="020B0604020202020204" pitchFamily="34" charset="0"/>
        <a:buChar char="•"/>
        <a:tabLst/>
        <a:defRPr sz="1600" b="0" i="0" kern="1200">
          <a:solidFill>
            <a:schemeClr val="tx1">
              <a:lumMod val="75000"/>
              <a:lumOff val="25000"/>
            </a:schemeClr>
          </a:solidFill>
          <a:latin typeface="Lato Light" panose="020F0302020204030203" pitchFamily="34" charset="77"/>
          <a:ea typeface="+mn-ea"/>
          <a:cs typeface="+mn-cs"/>
        </a:defRPr>
      </a:lvl2pPr>
      <a:lvl3pPr marL="309026" indent="-162980" algn="l" defTabSz="914377" rtl="0" eaLnBrk="1" latinLnBrk="0" hangingPunct="1">
        <a:lnSpc>
          <a:spcPct val="90000"/>
        </a:lnSpc>
        <a:spcBef>
          <a:spcPts val="0"/>
        </a:spcBef>
        <a:spcAft>
          <a:spcPts val="667"/>
        </a:spcAft>
        <a:buClr>
          <a:schemeClr val="tx2"/>
        </a:buClr>
        <a:buSzPct val="90000"/>
        <a:buFont typeface="Arial" panose="020B0604020202020204" pitchFamily="34" charset="0"/>
        <a:buChar char="•"/>
        <a:tabLst/>
        <a:defRPr sz="1467" b="0" i="0" kern="1200">
          <a:solidFill>
            <a:schemeClr val="tx1">
              <a:lumMod val="75000"/>
              <a:lumOff val="25000"/>
            </a:schemeClr>
          </a:solidFill>
          <a:latin typeface="Lato Light" panose="020F0302020204030203" pitchFamily="34" charset="77"/>
          <a:ea typeface="+mn-ea"/>
          <a:cs typeface="+mn-cs"/>
        </a:defRPr>
      </a:lvl3pPr>
      <a:lvl4pPr marL="463539" indent="-146047" algn="l" defTabSz="914377" rtl="0" eaLnBrk="1" latinLnBrk="0" hangingPunct="1">
        <a:lnSpc>
          <a:spcPct val="90000"/>
        </a:lnSpc>
        <a:spcBef>
          <a:spcPts val="0"/>
        </a:spcBef>
        <a:spcAft>
          <a:spcPts val="667"/>
        </a:spcAft>
        <a:buClr>
          <a:schemeClr val="tx2"/>
        </a:buClr>
        <a:buSzPct val="90000"/>
        <a:buFont typeface="Arial" panose="020B0604020202020204" pitchFamily="34" charset="0"/>
        <a:buChar char="•"/>
        <a:tabLst/>
        <a:defRPr sz="1333" b="0" i="0" kern="1200">
          <a:solidFill>
            <a:schemeClr val="tx1">
              <a:lumMod val="75000"/>
              <a:lumOff val="25000"/>
            </a:schemeClr>
          </a:solidFill>
          <a:latin typeface="Lato Light" panose="020F0302020204030203" pitchFamily="34" charset="77"/>
          <a:ea typeface="+mn-ea"/>
          <a:cs typeface="+mn-cs"/>
        </a:defRPr>
      </a:lvl4pPr>
      <a:lvl5pPr marL="539737" indent="-101597" algn="l" defTabSz="914377" rtl="0" eaLnBrk="1" latinLnBrk="0" hangingPunct="1">
        <a:lnSpc>
          <a:spcPct val="90000"/>
        </a:lnSpc>
        <a:spcBef>
          <a:spcPts val="0"/>
        </a:spcBef>
        <a:spcAft>
          <a:spcPts val="667"/>
        </a:spcAft>
        <a:buClr>
          <a:schemeClr val="tx2"/>
        </a:buClr>
        <a:buSzPct val="90000"/>
        <a:buFont typeface="Arial" panose="020B0604020202020204" pitchFamily="34" charset="0"/>
        <a:buChar char="•"/>
        <a:tabLst/>
        <a:defRPr sz="1200" b="0" i="0" kern="1200">
          <a:solidFill>
            <a:schemeClr val="tx1">
              <a:lumMod val="75000"/>
              <a:lumOff val="25000"/>
            </a:schemeClr>
          </a:solidFill>
          <a:latin typeface="Lato Light" panose="020F0302020204030203" pitchFamily="34" charset="77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4">
          <p15:clr>
            <a:srgbClr val="F26B43"/>
          </p15:clr>
        </p15:guide>
        <p15:guide id="2" pos="370">
          <p15:clr>
            <a:srgbClr val="F26B43"/>
          </p15:clr>
        </p15:guide>
        <p15:guide id="3" orient="horz" pos="2916">
          <p15:clr>
            <a:srgbClr val="F26B43"/>
          </p15:clr>
        </p15:guide>
        <p15:guide id="4" pos="5392">
          <p15:clr>
            <a:srgbClr val="F26B43"/>
          </p15:clr>
        </p15:guide>
        <p15:guide id="5" pos="782">
          <p15:clr>
            <a:srgbClr val="F26B43"/>
          </p15:clr>
        </p15:guide>
        <p15:guide id="6" pos="879">
          <p15:clr>
            <a:srgbClr val="F26B43"/>
          </p15:clr>
        </p15:guide>
        <p15:guide id="7" pos="1294">
          <p15:clr>
            <a:srgbClr val="F26B43"/>
          </p15:clr>
        </p15:guide>
        <p15:guide id="8" pos="1392">
          <p15:clr>
            <a:srgbClr val="F26B43"/>
          </p15:clr>
        </p15:guide>
        <p15:guide id="9" pos="1807">
          <p15:clr>
            <a:srgbClr val="F26B43"/>
          </p15:clr>
        </p15:guide>
        <p15:guide id="10" pos="1902">
          <p15:clr>
            <a:srgbClr val="F26B43"/>
          </p15:clr>
        </p15:guide>
        <p15:guide id="11" pos="2320">
          <p15:clr>
            <a:srgbClr val="F26B43"/>
          </p15:clr>
        </p15:guide>
        <p15:guide id="12" pos="2415">
          <p15:clr>
            <a:srgbClr val="F26B43"/>
          </p15:clr>
        </p15:guide>
        <p15:guide id="13" pos="2830">
          <p15:clr>
            <a:srgbClr val="F26B43"/>
          </p15:clr>
        </p15:guide>
        <p15:guide id="14" pos="2928">
          <p15:clr>
            <a:srgbClr val="F26B43"/>
          </p15:clr>
        </p15:guide>
        <p15:guide id="15" pos="3343">
          <p15:clr>
            <a:srgbClr val="F26B43"/>
          </p15:clr>
        </p15:guide>
        <p15:guide id="16" pos="3438">
          <p15:clr>
            <a:srgbClr val="F26B43"/>
          </p15:clr>
        </p15:guide>
        <p15:guide id="17" pos="3856">
          <p15:clr>
            <a:srgbClr val="F26B43"/>
          </p15:clr>
        </p15:guide>
        <p15:guide id="18" pos="3951">
          <p15:clr>
            <a:srgbClr val="F26B43"/>
          </p15:clr>
        </p15:guide>
        <p15:guide id="19" pos="4366">
          <p15:clr>
            <a:srgbClr val="F26B43"/>
          </p15:clr>
        </p15:guide>
        <p15:guide id="20" pos="4463">
          <p15:clr>
            <a:srgbClr val="F26B43"/>
          </p15:clr>
        </p15:guide>
        <p15:guide id="21" pos="4879">
          <p15:clr>
            <a:srgbClr val="F26B43"/>
          </p15:clr>
        </p15:guide>
        <p15:guide id="22" pos="4974">
          <p15:clr>
            <a:srgbClr val="F26B43"/>
          </p15:clr>
        </p15:guide>
        <p15:guide id="23" orient="horz" pos="1620">
          <p15:clr>
            <a:srgbClr val="F26B43"/>
          </p15:clr>
        </p15:guide>
        <p15:guide id="25" orient="horz" pos="2268">
          <p15:clr>
            <a:srgbClr val="F26B43"/>
          </p15:clr>
        </p15:guide>
        <p15:guide id="36" orient="horz" pos="9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4.png"/><Relationship Id="rId7" Type="http://schemas.openxmlformats.org/officeDocument/2006/relationships/image" Target="../media/image49.sv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8.png"/><Relationship Id="rId5" Type="http://schemas.openxmlformats.org/officeDocument/2006/relationships/image" Target="../media/image47.svg"/><Relationship Id="rId4" Type="http://schemas.openxmlformats.org/officeDocument/2006/relationships/image" Target="../media/image46.png"/><Relationship Id="rId9" Type="http://schemas.openxmlformats.org/officeDocument/2006/relationships/image" Target="../media/image51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4.png"/><Relationship Id="rId7" Type="http://schemas.openxmlformats.org/officeDocument/2006/relationships/image" Target="../media/image49.sv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8.png"/><Relationship Id="rId5" Type="http://schemas.openxmlformats.org/officeDocument/2006/relationships/image" Target="../media/image47.svg"/><Relationship Id="rId10" Type="http://schemas.openxmlformats.org/officeDocument/2006/relationships/image" Target="../media/image56.png"/><Relationship Id="rId4" Type="http://schemas.openxmlformats.org/officeDocument/2006/relationships/image" Target="../media/image46.png"/><Relationship Id="rId9" Type="http://schemas.openxmlformats.org/officeDocument/2006/relationships/image" Target="../media/image51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EFC08682-CAF7-B444-A799-16BFA9EC8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640" y="3090334"/>
            <a:ext cx="8270419" cy="1117229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s-CO" sz="3200" dirty="0">
                <a:solidFill>
                  <a:srgbClr val="242424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Infraestructura en la nube como si estuvieras en primero</a:t>
            </a:r>
            <a:endParaRPr lang="en-US" sz="3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8C99142-297F-B641-81EF-4F8767571C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0467" y="4358019"/>
            <a:ext cx="4125383" cy="164148"/>
          </a:xfrm>
        </p:spPr>
        <p:txBody>
          <a:bodyPr/>
          <a:lstStyle/>
          <a:p>
            <a:r>
              <a:rPr lang="en-US" dirty="0"/>
              <a:t>Jueves 25 de </a:t>
            </a:r>
            <a:r>
              <a:rPr lang="en-US" dirty="0" err="1"/>
              <a:t>noviembre</a:t>
            </a:r>
            <a:r>
              <a:rPr lang="en-US" dirty="0"/>
              <a:t> del 2021 </a:t>
            </a: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7D72ABA7-1C33-4D8B-B39D-B5DA95D466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CE611D-29D9-4E54-9D52-94969E828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" y="0"/>
            <a:ext cx="121887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02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0D64B1-88D1-204A-9FB1-79255A7DB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36EF104-6C65-8945-B2A5-E85247870C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01600" y="292100"/>
            <a:ext cx="12192000" cy="6858000"/>
          </a:xfrm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46D2DC-9EC1-984F-A085-2F6379DBA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372951" cy="911019"/>
          </a:xfrm>
        </p:spPr>
        <p:txBody>
          <a:bodyPr/>
          <a:lstStyle/>
          <a:p>
            <a:r>
              <a:rPr lang="en-US" b="1" dirty="0"/>
              <a:t>AWS INTRODUCCION </a:t>
            </a:r>
          </a:p>
        </p:txBody>
      </p:sp>
    </p:spTree>
    <p:extLst>
      <p:ext uri="{BB962C8B-B14F-4D97-AF65-F5344CB8AC3E}">
        <p14:creationId xmlns:p14="http://schemas.microsoft.com/office/powerpoint/2010/main" val="255871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660E465-E467-49EE-9D6F-AF51C7A5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7601" y="328317"/>
            <a:ext cx="6311900" cy="701667"/>
          </a:xfrm>
        </p:spPr>
        <p:txBody>
          <a:bodyPr/>
          <a:lstStyle/>
          <a:p>
            <a:r>
              <a:rPr lang="en-US" dirty="0"/>
              <a:t>INFRAESTRUCTURA DE AWS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AA3DCC-B4CD-471F-AF43-34E67A0D7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073998"/>
            <a:ext cx="8686800" cy="471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713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0D64B1-88D1-204A-9FB1-79255A7DB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36EF104-6C65-8945-B2A5-E85247870C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01600" y="292100"/>
            <a:ext cx="12192000" cy="6858000"/>
          </a:xfrm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46D2DC-9EC1-984F-A085-2F6379DBA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372951" cy="911019"/>
          </a:xfrm>
        </p:spPr>
        <p:txBody>
          <a:bodyPr/>
          <a:lstStyle/>
          <a:p>
            <a:r>
              <a:rPr lang="en-US" b="1" dirty="0"/>
              <a:t>CONCEPTOS BASICOS</a:t>
            </a:r>
          </a:p>
        </p:txBody>
      </p:sp>
    </p:spTree>
    <p:extLst>
      <p:ext uri="{BB962C8B-B14F-4D97-AF65-F5344CB8AC3E}">
        <p14:creationId xmlns:p14="http://schemas.microsoft.com/office/powerpoint/2010/main" val="2665504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C52CA08-0CF6-49A7-95C9-F716A2300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CONCEPTOS BASICOS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40E44C9-7587-4B64-A57C-515015C4F51A}"/>
              </a:ext>
            </a:extLst>
          </p:cNvPr>
          <p:cNvSpPr txBox="1"/>
          <p:nvPr/>
        </p:nvSpPr>
        <p:spPr>
          <a:xfrm>
            <a:off x="815821" y="1648438"/>
            <a:ext cx="3056604" cy="1532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243840" tIns="121920" rIns="243840" bIns="121920" rtlCol="0" anchor="ctr" anchorCtr="0">
            <a:noAutofit/>
          </a:bodyPr>
          <a:lstStyle/>
          <a:p>
            <a:pPr algn="ctr"/>
            <a:r>
              <a:rPr lang="en-US" sz="1600" dirty="0">
                <a:solidFill>
                  <a:srgbClr val="010101"/>
                </a:solidFill>
                <a:latin typeface="Lato"/>
                <a:ea typeface="Lato" panose="020F0502020204030203" pitchFamily="34" charset="0"/>
                <a:cs typeface="Lato" panose="020F0502020204030203" pitchFamily="34" charset="0"/>
              </a:rPr>
              <a:t>		</a:t>
            </a:r>
            <a:r>
              <a:rPr lang="es-CO" dirty="0"/>
              <a:t>Segmento de </a:t>
            </a:r>
          </a:p>
          <a:p>
            <a:pPr algn="ctr"/>
            <a:r>
              <a:rPr lang="es-CO" dirty="0"/>
              <a:t>	red </a:t>
            </a:r>
            <a:r>
              <a:rPr lang="es-CO" b="1" dirty="0"/>
              <a:t>aislado</a:t>
            </a:r>
            <a:endParaRPr lang="en-US" b="1" dirty="0"/>
          </a:p>
          <a:p>
            <a:pPr marL="731502" defTabSz="914377">
              <a:lnSpc>
                <a:spcPct val="120000"/>
              </a:lnSpc>
              <a:spcAft>
                <a:spcPts val="400"/>
              </a:spcAft>
              <a:buClr>
                <a:srgbClr val="CC1F20"/>
              </a:buClr>
              <a:buSzPct val="90000"/>
            </a:pPr>
            <a:endParaRPr lang="en-US" sz="1600" dirty="0">
              <a:solidFill>
                <a:srgbClr val="010101"/>
              </a:solidFill>
              <a:latin typeface="Lato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3A3147A-09FA-457A-B79E-DCEF6961217D}"/>
              </a:ext>
            </a:extLst>
          </p:cNvPr>
          <p:cNvSpPr txBox="1"/>
          <p:nvPr/>
        </p:nvSpPr>
        <p:spPr>
          <a:xfrm>
            <a:off x="4272688" y="1648438"/>
            <a:ext cx="3237471" cy="15369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243840" tIns="121920" rIns="243840" bIns="121920" rtlCol="0" anchor="ctr" anchorCtr="0">
            <a:noAutofit/>
          </a:bodyPr>
          <a:lstStyle/>
          <a:p>
            <a:pPr marL="731502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endParaRPr lang="en-US" sz="1333" dirty="0">
              <a:solidFill>
                <a:srgbClr val="010101">
                  <a:lumMod val="75000"/>
                  <a:lumOff val="25000"/>
                </a:srgbClr>
              </a:solidFill>
              <a:latin typeface="Lato Light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3F05602-016F-40B1-B1CF-F9A93785B2D2}"/>
              </a:ext>
            </a:extLst>
          </p:cNvPr>
          <p:cNvSpPr txBox="1"/>
          <p:nvPr/>
        </p:nvSpPr>
        <p:spPr>
          <a:xfrm>
            <a:off x="7917213" y="1648438"/>
            <a:ext cx="3056605" cy="15369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243840" tIns="121920" rIns="243840" bIns="121920" rtlCol="0" anchor="ctr" anchorCtr="0">
            <a:noAutofit/>
          </a:bodyPr>
          <a:lstStyle/>
          <a:p>
            <a:pPr marL="731502" defTabSz="914377">
              <a:lnSpc>
                <a:spcPct val="120000"/>
              </a:lnSpc>
              <a:spcAft>
                <a:spcPts val="400"/>
              </a:spcAft>
              <a:buClr>
                <a:srgbClr val="CC1F20"/>
              </a:buClr>
              <a:buSzPct val="90000"/>
            </a:pPr>
            <a:endParaRPr lang="en-US" sz="1600" dirty="0">
              <a:solidFill>
                <a:srgbClr val="010101"/>
              </a:solidFill>
              <a:latin typeface="Lato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A523EFC-8BEC-412E-974A-1F5509A191E9}"/>
              </a:ext>
            </a:extLst>
          </p:cNvPr>
          <p:cNvSpPr txBox="1"/>
          <p:nvPr/>
        </p:nvSpPr>
        <p:spPr>
          <a:xfrm>
            <a:off x="4272688" y="3662517"/>
            <a:ext cx="3237471" cy="1754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243840" tIns="121920" rIns="243840" bIns="121920" rtlCol="0" anchor="ctr" anchorCtr="0">
            <a:noAutofit/>
          </a:bodyPr>
          <a:lstStyle/>
          <a:p>
            <a:pPr marL="731502" defTabSz="914377">
              <a:lnSpc>
                <a:spcPct val="120000"/>
              </a:lnSpc>
              <a:spcAft>
                <a:spcPts val="400"/>
              </a:spcAft>
              <a:buClr>
                <a:srgbClr val="CC1F20"/>
              </a:buClr>
              <a:buSzPct val="90000"/>
            </a:pPr>
            <a:endParaRPr lang="en-US" sz="1600" dirty="0">
              <a:solidFill>
                <a:srgbClr val="010101"/>
              </a:solidFill>
              <a:latin typeface="Lato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DF5CFE4-57AE-484D-A112-A18632B892F1}"/>
              </a:ext>
            </a:extLst>
          </p:cNvPr>
          <p:cNvSpPr txBox="1"/>
          <p:nvPr/>
        </p:nvSpPr>
        <p:spPr>
          <a:xfrm>
            <a:off x="815820" y="3639681"/>
            <a:ext cx="3056605" cy="17544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243840" tIns="121920" rIns="243840" bIns="121920" rtlCol="0" anchor="ctr" anchorCtr="0">
            <a:noAutofit/>
          </a:bodyPr>
          <a:lstStyle/>
          <a:p>
            <a:pPr marL="731502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endParaRPr lang="en-US" sz="1333" dirty="0">
              <a:solidFill>
                <a:srgbClr val="010101">
                  <a:lumMod val="75000"/>
                  <a:lumOff val="25000"/>
                </a:srgbClr>
              </a:solidFill>
              <a:latin typeface="Lato Light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FD2A00E-F479-400A-A843-957D80CA4DEB}"/>
              </a:ext>
            </a:extLst>
          </p:cNvPr>
          <p:cNvSpPr/>
          <p:nvPr/>
        </p:nvSpPr>
        <p:spPr>
          <a:xfrm>
            <a:off x="830752" y="1761688"/>
            <a:ext cx="1249627" cy="1331102"/>
          </a:xfrm>
          <a:prstGeom prst="rect">
            <a:avLst/>
          </a:prstGeom>
          <a:noFill/>
          <a:ln w="12700">
            <a:solidFill>
              <a:srgbClr val="1E8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0560" tIns="121920"/>
          <a:lstStyle/>
          <a:p>
            <a:pPr>
              <a:defRPr/>
            </a:pPr>
            <a:r>
              <a:rPr lang="en-US" sz="1600" dirty="0">
                <a:ln w="0"/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VPC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ABBB8E6-0262-4D07-9563-9808A33BE290}"/>
              </a:ext>
            </a:extLst>
          </p:cNvPr>
          <p:cNvSpPr/>
          <p:nvPr/>
        </p:nvSpPr>
        <p:spPr>
          <a:xfrm>
            <a:off x="4362363" y="1761689"/>
            <a:ext cx="1055472" cy="1396466"/>
          </a:xfrm>
          <a:prstGeom prst="rect">
            <a:avLst/>
          </a:prstGeom>
          <a:noFill/>
          <a:ln w="12700">
            <a:solidFill>
              <a:srgbClr val="DF33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21920" anchorCtr="1"/>
          <a:lstStyle/>
          <a:p>
            <a:pPr>
              <a:defRPr/>
            </a:pPr>
            <a:r>
              <a:rPr lang="en-US" sz="1600" dirty="0">
                <a:solidFill>
                  <a:srgbClr val="DF331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group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823DCE-97DE-4A57-9EA9-7410DE8ED4EF}"/>
              </a:ext>
            </a:extLst>
          </p:cNvPr>
          <p:cNvSpPr txBox="1"/>
          <p:nvPr/>
        </p:nvSpPr>
        <p:spPr>
          <a:xfrm>
            <a:off x="5449233" y="1848390"/>
            <a:ext cx="188006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CO" dirty="0"/>
              <a:t>Regla de comunicación asociada a una instancia</a:t>
            </a:r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6701F5E-F9EA-47BB-9E75-CA554BB33C5B}"/>
              </a:ext>
            </a:extLst>
          </p:cNvPr>
          <p:cNvSpPr/>
          <p:nvPr/>
        </p:nvSpPr>
        <p:spPr>
          <a:xfrm>
            <a:off x="7963086" y="1761688"/>
            <a:ext cx="1387359" cy="1430397"/>
          </a:xfrm>
          <a:prstGeom prst="rect">
            <a:avLst/>
          </a:prstGeom>
          <a:solidFill>
            <a:srgbClr val="1D8900">
              <a:alpha val="9804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0560"/>
          <a:lstStyle/>
          <a:p>
            <a:pPr>
              <a:defRPr/>
            </a:pPr>
            <a:r>
              <a:rPr lang="en-US" sz="1600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subnet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AB779A-0405-471D-8DC8-1D156A784552}"/>
              </a:ext>
            </a:extLst>
          </p:cNvPr>
          <p:cNvSpPr txBox="1"/>
          <p:nvPr/>
        </p:nvSpPr>
        <p:spPr>
          <a:xfrm>
            <a:off x="9508496" y="2061387"/>
            <a:ext cx="138735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CO" dirty="0"/>
              <a:t>Segmento de red al interior de una VPC</a:t>
            </a:r>
            <a:endParaRPr lang="en-US" dirty="0"/>
          </a:p>
        </p:txBody>
      </p:sp>
      <p:pic>
        <p:nvPicPr>
          <p:cNvPr id="59" name="Graphic 5">
            <a:extLst>
              <a:ext uri="{FF2B5EF4-FFF2-40B4-BE49-F238E27FC236}">
                <a16:creationId xmlns:a16="http://schemas.microsoft.com/office/drawing/2014/main" id="{EE67DAFB-9197-48C0-8CB5-B720348A2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568" y="3932111"/>
            <a:ext cx="924514" cy="916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FB9BE0-5801-46DF-AAA0-CD3059A7089D}"/>
              </a:ext>
            </a:extLst>
          </p:cNvPr>
          <p:cNvSpPr txBox="1"/>
          <p:nvPr/>
        </p:nvSpPr>
        <p:spPr>
          <a:xfrm>
            <a:off x="2080379" y="3771240"/>
            <a:ext cx="1685830" cy="11387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CO" sz="2000" b="1" dirty="0"/>
              <a:t>Instancia</a:t>
            </a:r>
            <a:endParaRPr lang="es-CO" sz="1200" b="1" dirty="0"/>
          </a:p>
          <a:p>
            <a:endParaRPr lang="es-CO" sz="1200" b="1" dirty="0">
              <a:solidFill>
                <a:schemeClr val="bg1"/>
              </a:solidFill>
              <a:latin typeface="+mj-lt"/>
            </a:endParaRPr>
          </a:p>
          <a:p>
            <a:endParaRPr lang="es-CO" sz="1200" b="1" dirty="0">
              <a:solidFill>
                <a:schemeClr val="bg1"/>
              </a:solidFill>
              <a:latin typeface="+mj-lt"/>
            </a:endParaRPr>
          </a:p>
          <a:p>
            <a:r>
              <a:rPr lang="es-CO" dirty="0"/>
              <a:t>Máquina virtual</a:t>
            </a:r>
            <a:endParaRPr lang="en-US" dirty="0"/>
          </a:p>
          <a:p>
            <a:endParaRPr lang="en-US" sz="1200" dirty="0" err="1">
              <a:latin typeface="+mj-lt"/>
            </a:endParaRPr>
          </a:p>
        </p:txBody>
      </p:sp>
      <p:pic>
        <p:nvPicPr>
          <p:cNvPr id="62" name="Graphic 19">
            <a:extLst>
              <a:ext uri="{FF2B5EF4-FFF2-40B4-BE49-F238E27FC236}">
                <a16:creationId xmlns:a16="http://schemas.microsoft.com/office/drawing/2014/main" id="{12952A7E-AF11-4758-9BF3-50B6BD690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011" y="4008322"/>
            <a:ext cx="817033" cy="817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883F4A-3311-433E-A93D-CCB4E9A8F9F6}"/>
              </a:ext>
            </a:extLst>
          </p:cNvPr>
          <p:cNvSpPr txBox="1"/>
          <p:nvPr/>
        </p:nvSpPr>
        <p:spPr>
          <a:xfrm>
            <a:off x="5268366" y="3685889"/>
            <a:ext cx="2241794" cy="17235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CO" sz="2000" b="1" dirty="0"/>
              <a:t>Internet Gateway</a:t>
            </a:r>
          </a:p>
          <a:p>
            <a:endParaRPr lang="es-CO" sz="2000" b="1" dirty="0"/>
          </a:p>
          <a:p>
            <a:r>
              <a:rPr lang="es-CO" sz="2000" dirty="0"/>
              <a:t>Puerta de salida a internet</a:t>
            </a:r>
          </a:p>
          <a:p>
            <a:endParaRPr lang="es-CO" sz="2000" b="1" dirty="0"/>
          </a:p>
          <a:p>
            <a:endParaRPr lang="en-US" sz="1200" dirty="0" err="1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34311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152CCC3-5FE2-4157-92F5-970B85EF1974}"/>
              </a:ext>
            </a:extLst>
          </p:cNvPr>
          <p:cNvSpPr/>
          <p:nvPr/>
        </p:nvSpPr>
        <p:spPr>
          <a:xfrm>
            <a:off x="1389253" y="1780117"/>
            <a:ext cx="9118419" cy="4203051"/>
          </a:xfrm>
          <a:prstGeom prst="rect">
            <a:avLst/>
          </a:prstGeom>
          <a:noFill/>
          <a:ln w="12700">
            <a:solidFill>
              <a:srgbClr val="1E8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0560" tIns="121920"/>
          <a:lstStyle/>
          <a:p>
            <a:pPr>
              <a:defRPr/>
            </a:pPr>
            <a:r>
              <a:rPr lang="en-US" sz="1600" dirty="0">
                <a:ln w="0"/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VPC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C6E130B-533E-4706-868A-A6B9E0F1A54A}"/>
              </a:ext>
            </a:extLst>
          </p:cNvPr>
          <p:cNvSpPr/>
          <p:nvPr/>
        </p:nvSpPr>
        <p:spPr>
          <a:xfrm>
            <a:off x="1095037" y="666749"/>
            <a:ext cx="9674563" cy="570865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0560" tIns="121920"/>
          <a:lstStyle/>
          <a:p>
            <a:pPr>
              <a:defRPr/>
            </a:pPr>
            <a:r>
              <a:rPr lang="en-US" sz="16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 Cloud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433D5BE-4EF6-46EC-A7B3-2BBD30A0E8DC}"/>
              </a:ext>
            </a:extLst>
          </p:cNvPr>
          <p:cNvSpPr/>
          <p:nvPr/>
        </p:nvSpPr>
        <p:spPr>
          <a:xfrm>
            <a:off x="1717338" y="1096434"/>
            <a:ext cx="8556377" cy="5071287"/>
          </a:xfrm>
          <a:prstGeom prst="rect">
            <a:avLst/>
          </a:prstGeom>
          <a:noFill/>
          <a:ln w="12700">
            <a:solidFill>
              <a:srgbClr val="5B9C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21920"/>
          <a:lstStyle/>
          <a:p>
            <a:pPr algn="ctr">
              <a:defRPr/>
            </a:pP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30" name="TextBox 11">
            <a:extLst>
              <a:ext uri="{FF2B5EF4-FFF2-40B4-BE49-F238E27FC236}">
                <a16:creationId xmlns:a16="http://schemas.microsoft.com/office/drawing/2014/main" id="{2C446176-07BC-45DC-8367-B974D37961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7587" y="5746751"/>
            <a:ext cx="2483983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10.0.0.0/16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B4E7AB8-2F81-4533-B766-C952904F2697}"/>
              </a:ext>
            </a:extLst>
          </p:cNvPr>
          <p:cNvSpPr/>
          <p:nvPr/>
        </p:nvSpPr>
        <p:spPr>
          <a:xfrm>
            <a:off x="1973454" y="2531534"/>
            <a:ext cx="8114213" cy="2839525"/>
          </a:xfrm>
          <a:prstGeom prst="rect">
            <a:avLst/>
          </a:prstGeom>
          <a:solidFill>
            <a:srgbClr val="1D8900">
              <a:alpha val="9804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0560"/>
          <a:lstStyle/>
          <a:p>
            <a:pPr>
              <a:defRPr/>
            </a:pPr>
            <a:r>
              <a:rPr lang="en-US" sz="1600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 subnet</a:t>
            </a:r>
          </a:p>
        </p:txBody>
      </p:sp>
      <p:sp>
        <p:nvSpPr>
          <p:cNvPr id="36" name="TextBox 14">
            <a:extLst>
              <a:ext uri="{FF2B5EF4-FFF2-40B4-BE49-F238E27FC236}">
                <a16:creationId xmlns:a16="http://schemas.microsoft.com/office/drawing/2014/main" id="{CFBFBB2B-442C-4E11-B3D7-6F1C940224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40963" y="4996387"/>
            <a:ext cx="2483983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10.0.0.0/19</a:t>
            </a:r>
          </a:p>
        </p:txBody>
      </p:sp>
      <p:pic>
        <p:nvPicPr>
          <p:cNvPr id="37" name="Graphic 15">
            <a:extLst>
              <a:ext uri="{FF2B5EF4-FFF2-40B4-BE49-F238E27FC236}">
                <a16:creationId xmlns:a16="http://schemas.microsoft.com/office/drawing/2014/main" id="{57584BD4-5774-463D-B068-3E7A70703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3958" y="3659254"/>
            <a:ext cx="584085" cy="584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" name="TextBox 18">
            <a:extLst>
              <a:ext uri="{FF2B5EF4-FFF2-40B4-BE49-F238E27FC236}">
                <a16:creationId xmlns:a16="http://schemas.microsoft.com/office/drawing/2014/main" id="{90E128FA-FA44-49C4-BB4C-168D0F5E2E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4005" y="2101851"/>
            <a:ext cx="2189207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latin typeface="Arial" panose="020B0604020202020204" pitchFamily="34" charset="0"/>
                <a:cs typeface="Arial" panose="020B0604020202020204" pitchFamily="34" charset="0"/>
              </a:rPr>
              <a:t>Internet gateway</a:t>
            </a:r>
          </a:p>
        </p:txBody>
      </p:sp>
      <p:pic>
        <p:nvPicPr>
          <p:cNvPr id="42" name="Graphic 19">
            <a:extLst>
              <a:ext uri="{FF2B5EF4-FFF2-40B4-BE49-F238E27FC236}">
                <a16:creationId xmlns:a16="http://schemas.microsoft.com/office/drawing/2014/main" id="{6F665BAB-A2F9-4D1F-ADBD-9FFAFFDC3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720" y="1460500"/>
            <a:ext cx="584085" cy="584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" name="TextBox 21">
            <a:extLst>
              <a:ext uri="{FF2B5EF4-FFF2-40B4-BE49-F238E27FC236}">
                <a16:creationId xmlns:a16="http://schemas.microsoft.com/office/drawing/2014/main" id="{A7576A78-8DAE-47E2-95CD-90F2DDC786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1397" y="4345859"/>
            <a:ext cx="2189207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latin typeface="Arial" panose="020B0604020202020204" pitchFamily="34" charset="0"/>
                <a:cs typeface="Arial" panose="020B0604020202020204" pitchFamily="34" charset="0"/>
              </a:rPr>
              <a:t>Instance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0C8791C-ECC2-4982-AF87-4E3D18560A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7115" y="1125768"/>
            <a:ext cx="2046096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solidFill>
                  <a:srgbClr val="5B9C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Availability Zone</a:t>
            </a:r>
          </a:p>
        </p:txBody>
      </p:sp>
      <p:pic>
        <p:nvPicPr>
          <p:cNvPr id="59" name="Graphic 58">
            <a:extLst>
              <a:ext uri="{FF2B5EF4-FFF2-40B4-BE49-F238E27FC236}">
                <a16:creationId xmlns:a16="http://schemas.microsoft.com/office/drawing/2014/main" id="{0606F728-E1ED-47A3-876D-25DAA60BB7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095038" y="666750"/>
            <a:ext cx="473583" cy="473583"/>
          </a:xfrm>
          <a:prstGeom prst="rect">
            <a:avLst/>
          </a:prstGeom>
        </p:spPr>
      </p:pic>
      <p:pic>
        <p:nvPicPr>
          <p:cNvPr id="60" name="Graphic 59">
            <a:extLst>
              <a:ext uri="{FF2B5EF4-FFF2-40B4-BE49-F238E27FC236}">
                <a16:creationId xmlns:a16="http://schemas.microsoft.com/office/drawing/2014/main" id="{61809F93-28BD-47ED-A3D5-C81DCEB373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89254" y="1773767"/>
            <a:ext cx="473583" cy="473583"/>
          </a:xfrm>
          <a:prstGeom prst="rect">
            <a:avLst/>
          </a:prstGeom>
        </p:spPr>
      </p:pic>
      <p:pic>
        <p:nvPicPr>
          <p:cNvPr id="61" name="Graphic 60">
            <a:extLst>
              <a:ext uri="{FF2B5EF4-FFF2-40B4-BE49-F238E27FC236}">
                <a16:creationId xmlns:a16="http://schemas.microsoft.com/office/drawing/2014/main" id="{0FFAE318-F1D8-46C6-A9B9-F4618B1816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73454" y="2531534"/>
            <a:ext cx="473583" cy="473583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7A496DC1-A532-4E6F-901D-583DB264FDDE}"/>
              </a:ext>
            </a:extLst>
          </p:cNvPr>
          <p:cNvSpPr/>
          <p:nvPr/>
        </p:nvSpPr>
        <p:spPr>
          <a:xfrm>
            <a:off x="4940963" y="3208359"/>
            <a:ext cx="2353733" cy="1677767"/>
          </a:xfrm>
          <a:prstGeom prst="rect">
            <a:avLst/>
          </a:prstGeom>
          <a:noFill/>
          <a:ln w="12700">
            <a:solidFill>
              <a:srgbClr val="DF33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21920" anchorCtr="1"/>
          <a:lstStyle/>
          <a:p>
            <a:pPr>
              <a:defRPr/>
            </a:pPr>
            <a:r>
              <a:rPr lang="en-US" sz="1600" dirty="0">
                <a:solidFill>
                  <a:srgbClr val="DF331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group</a:t>
            </a:r>
          </a:p>
        </p:txBody>
      </p:sp>
    </p:spTree>
    <p:extLst>
      <p:ext uri="{BB962C8B-B14F-4D97-AF65-F5344CB8AC3E}">
        <p14:creationId xmlns:p14="http://schemas.microsoft.com/office/powerpoint/2010/main" val="1739173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EDD954-4771-4DFC-86EE-3DAE4A10B694}"/>
              </a:ext>
            </a:extLst>
          </p:cNvPr>
          <p:cNvSpPr/>
          <p:nvPr/>
        </p:nvSpPr>
        <p:spPr bwMode="auto">
          <a:xfrm>
            <a:off x="2505743" y="2492896"/>
            <a:ext cx="7632848" cy="3384376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36" tIns="45719" rIns="91436" bIns="45719" numCol="1" rtlCol="0" anchor="ctr" anchorCtr="0" compatLnSpc="1">
            <a:prstTxWarp prst="textNoShape">
              <a:avLst/>
            </a:prstTxWarp>
          </a:bodyPr>
          <a:lstStyle/>
          <a:p>
            <a:pPr algn="r" defTabSz="914076" fontAlgn="base">
              <a:spcBef>
                <a:spcPct val="0"/>
              </a:spcBef>
              <a:spcAft>
                <a:spcPct val="0"/>
              </a:spcAft>
            </a:pPr>
            <a:endParaRPr lang="es-CO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C3D578-C935-4BC9-B319-E6A9CB2EE018}"/>
              </a:ext>
            </a:extLst>
          </p:cNvPr>
          <p:cNvSpPr/>
          <p:nvPr/>
        </p:nvSpPr>
        <p:spPr>
          <a:xfrm>
            <a:off x="2505742" y="1085997"/>
            <a:ext cx="69692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400" dirty="0">
                <a:latin typeface="+mj-lt"/>
                <a:cs typeface="Arial" pitchFamily="34" charset="0"/>
              </a:rPr>
              <a:t>Notación para describir un segmento de red</a:t>
            </a:r>
          </a:p>
          <a:p>
            <a:r>
              <a:rPr lang="es-CO" sz="2400" dirty="0">
                <a:latin typeface="+mj-lt"/>
                <a:cs typeface="Arial" pitchFamily="34" charset="0"/>
              </a:rPr>
              <a:t>(rango de direcciones IP)</a:t>
            </a:r>
            <a:endParaRPr lang="en-US" sz="2400" dirty="0">
              <a:latin typeface="+mj-lt"/>
              <a:cs typeface="Arial" pitchFamily="34" charset="0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987A6283-127E-47EC-8735-DE192118C3D6}"/>
              </a:ext>
            </a:extLst>
          </p:cNvPr>
          <p:cNvSpPr/>
          <p:nvPr/>
        </p:nvSpPr>
        <p:spPr bwMode="auto">
          <a:xfrm>
            <a:off x="5751066" y="2903582"/>
            <a:ext cx="850319" cy="357679"/>
          </a:xfrm>
          <a:prstGeom prst="rightArrow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36" tIns="45719" rIns="91436" bIns="45719" numCol="1" rtlCol="0" anchor="ctr" anchorCtr="0" compatLnSpc="1">
            <a:prstTxWarp prst="textNoShape">
              <a:avLst/>
            </a:prstTxWarp>
          </a:bodyPr>
          <a:lstStyle/>
          <a:p>
            <a:pPr algn="ctr" defTabSz="914076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8C32724-7B82-4511-B01F-4B2CE50DC096}"/>
              </a:ext>
            </a:extLst>
          </p:cNvPr>
          <p:cNvGrpSpPr/>
          <p:nvPr/>
        </p:nvGrpSpPr>
        <p:grpSpPr>
          <a:xfrm>
            <a:off x="2798739" y="2769629"/>
            <a:ext cx="2659332" cy="584775"/>
            <a:chOff x="1636468" y="2697620"/>
            <a:chExt cx="2659332" cy="58477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9DA54B7-75C4-4942-B1E7-7605465E8722}"/>
                </a:ext>
              </a:extLst>
            </p:cNvPr>
            <p:cNvSpPr/>
            <p:nvPr/>
          </p:nvSpPr>
          <p:spPr>
            <a:xfrm>
              <a:off x="1636468" y="2697620"/>
              <a:ext cx="2659332" cy="584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CO" sz="3200" dirty="0">
                  <a:solidFill>
                    <a:schemeClr val="bg1"/>
                  </a:solidFill>
                </a:rPr>
                <a:t>192.168.100.0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69316F3-AF72-43D9-B00C-1292F5E15FCC}"/>
                </a:ext>
              </a:extLst>
            </p:cNvPr>
            <p:cNvCxnSpPr>
              <a:cxnSpLocks/>
            </p:cNvCxnSpPr>
            <p:nvPr/>
          </p:nvCxnSpPr>
          <p:spPr>
            <a:xfrm>
              <a:off x="2482923" y="3273429"/>
              <a:ext cx="54872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06EB640-6DC9-4FE6-B78D-E2E895308209}"/>
                </a:ext>
              </a:extLst>
            </p:cNvPr>
            <p:cNvCxnSpPr>
              <a:cxnSpLocks/>
            </p:cNvCxnSpPr>
            <p:nvPr/>
          </p:nvCxnSpPr>
          <p:spPr>
            <a:xfrm>
              <a:off x="1763638" y="3273429"/>
              <a:ext cx="54872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24719B3-9AD4-4044-80E9-4557A0668831}"/>
                </a:ext>
              </a:extLst>
            </p:cNvPr>
            <p:cNvCxnSpPr>
              <a:cxnSpLocks/>
            </p:cNvCxnSpPr>
            <p:nvPr/>
          </p:nvCxnSpPr>
          <p:spPr>
            <a:xfrm>
              <a:off x="3203798" y="3282390"/>
              <a:ext cx="54872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93868F2-0A48-4F08-AEF6-B47E667AE956}"/>
              </a:ext>
            </a:extLst>
          </p:cNvPr>
          <p:cNvGrpSpPr/>
          <p:nvPr/>
        </p:nvGrpSpPr>
        <p:grpSpPr>
          <a:xfrm>
            <a:off x="6754215" y="2769625"/>
            <a:ext cx="3168352" cy="618831"/>
            <a:chOff x="5591944" y="2697619"/>
            <a:chExt cx="3168352" cy="61883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D5388D4-E2B0-4B08-BAEF-99B74B82FA48}"/>
                </a:ext>
              </a:extLst>
            </p:cNvPr>
            <p:cNvSpPr/>
            <p:nvPr/>
          </p:nvSpPr>
          <p:spPr>
            <a:xfrm>
              <a:off x="5591944" y="2697619"/>
              <a:ext cx="316835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CO" sz="3200" dirty="0">
                  <a:solidFill>
                    <a:schemeClr val="bg1"/>
                  </a:solidFill>
                </a:rPr>
                <a:t>192.168.100.254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73EAA45-0C3E-470F-A164-9B789C5D49C1}"/>
                </a:ext>
              </a:extLst>
            </p:cNvPr>
            <p:cNvCxnSpPr>
              <a:cxnSpLocks/>
            </p:cNvCxnSpPr>
            <p:nvPr/>
          </p:nvCxnSpPr>
          <p:spPr>
            <a:xfrm>
              <a:off x="6455919" y="3292479"/>
              <a:ext cx="54872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180AA54-C2F1-440E-BDC7-76916A33A25C}"/>
                </a:ext>
              </a:extLst>
            </p:cNvPr>
            <p:cNvCxnSpPr>
              <a:cxnSpLocks/>
            </p:cNvCxnSpPr>
            <p:nvPr/>
          </p:nvCxnSpPr>
          <p:spPr>
            <a:xfrm>
              <a:off x="5751942" y="3292479"/>
              <a:ext cx="54872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5E2886A-F5D9-49E0-A9C2-87DD01E37023}"/>
                </a:ext>
              </a:extLst>
            </p:cNvPr>
            <p:cNvCxnSpPr>
              <a:cxnSpLocks/>
            </p:cNvCxnSpPr>
            <p:nvPr/>
          </p:nvCxnSpPr>
          <p:spPr>
            <a:xfrm>
              <a:off x="7176120" y="3316450"/>
              <a:ext cx="453271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7C772F6-C921-4044-9610-22FCEBCAF020}"/>
              </a:ext>
            </a:extLst>
          </p:cNvPr>
          <p:cNvGrpSpPr/>
          <p:nvPr/>
        </p:nvGrpSpPr>
        <p:grpSpPr>
          <a:xfrm>
            <a:off x="4278601" y="4860945"/>
            <a:ext cx="3342582" cy="584775"/>
            <a:chOff x="4005497" y="4696009"/>
            <a:chExt cx="3342582" cy="58477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E892C51-19C6-4007-8708-FE491296B806}"/>
                </a:ext>
              </a:extLst>
            </p:cNvPr>
            <p:cNvSpPr/>
            <p:nvPr/>
          </p:nvSpPr>
          <p:spPr>
            <a:xfrm>
              <a:off x="4005497" y="4696009"/>
              <a:ext cx="334258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CO" sz="3200" dirty="0">
                  <a:solidFill>
                    <a:schemeClr val="bg1"/>
                  </a:solidFill>
                </a:rPr>
                <a:t>192.168.100.0 / 24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3C2381E-EEB4-4080-A452-239D525A7CCC}"/>
                </a:ext>
              </a:extLst>
            </p:cNvPr>
            <p:cNvCxnSpPr>
              <a:cxnSpLocks/>
            </p:cNvCxnSpPr>
            <p:nvPr/>
          </p:nvCxnSpPr>
          <p:spPr>
            <a:xfrm>
              <a:off x="4092965" y="5273660"/>
              <a:ext cx="202634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73FB98D-6211-4B2E-9ABA-8B44A3E1C201}"/>
              </a:ext>
            </a:extLst>
          </p:cNvPr>
          <p:cNvGrpSpPr/>
          <p:nvPr/>
        </p:nvGrpSpPr>
        <p:grpSpPr>
          <a:xfrm>
            <a:off x="3645194" y="3847499"/>
            <a:ext cx="4838825" cy="523220"/>
            <a:chOff x="2567608" y="3739955"/>
            <a:chExt cx="4838825" cy="52322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07E4BED-AC58-42E9-B39F-CF41FB278D1A}"/>
                </a:ext>
              </a:extLst>
            </p:cNvPr>
            <p:cNvSpPr/>
            <p:nvPr/>
          </p:nvSpPr>
          <p:spPr>
            <a:xfrm>
              <a:off x="2567608" y="3739955"/>
              <a:ext cx="483882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CO" sz="2800" dirty="0">
                  <a:solidFill>
                    <a:schemeClr val="bg1"/>
                  </a:solidFill>
                </a:rPr>
                <a:t>3 octetos = 3 x 8bytes = 24bytes</a:t>
              </a:r>
              <a:endParaRPr lang="en-US" sz="2800" dirty="0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319424A-A9C0-4F7A-865E-6B07DC3F32D0}"/>
                </a:ext>
              </a:extLst>
            </p:cNvPr>
            <p:cNvCxnSpPr>
              <a:cxnSpLocks/>
            </p:cNvCxnSpPr>
            <p:nvPr/>
          </p:nvCxnSpPr>
          <p:spPr>
            <a:xfrm>
              <a:off x="6141469" y="4263175"/>
              <a:ext cx="111933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43D8D0AC-DF54-4C75-8C70-8EBEE46FD07E}"/>
              </a:ext>
            </a:extLst>
          </p:cNvPr>
          <p:cNvSpPr/>
          <p:nvPr/>
        </p:nvSpPr>
        <p:spPr>
          <a:xfrm>
            <a:off x="1161960" y="242501"/>
            <a:ext cx="120097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4000" spc="-100" dirty="0">
                <a:ln w="3175">
                  <a:noFill/>
                </a:ln>
                <a:solidFill>
                  <a:srgbClr val="FFFFFF">
                    <a:lumMod val="50000"/>
                    <a:alpha val="99000"/>
                  </a:srgbClr>
                </a:solidFill>
                <a:latin typeface="Segoe UI Light" pitchFamily="34" charset="0"/>
                <a:cs typeface="Arial" charset="0"/>
              </a:rPr>
              <a:t>CIDR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43555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EDD954-4771-4DFC-86EE-3DAE4A10B694}"/>
              </a:ext>
            </a:extLst>
          </p:cNvPr>
          <p:cNvSpPr/>
          <p:nvPr/>
        </p:nvSpPr>
        <p:spPr bwMode="auto">
          <a:xfrm>
            <a:off x="2505742" y="2501285"/>
            <a:ext cx="7632848" cy="3384376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36" tIns="45719" rIns="91436" bIns="45719" numCol="1" rtlCol="0" anchor="ctr" anchorCtr="0" compatLnSpc="1">
            <a:prstTxWarp prst="textNoShape">
              <a:avLst/>
            </a:prstTxWarp>
          </a:bodyPr>
          <a:lstStyle/>
          <a:p>
            <a:pPr algn="r" defTabSz="914076" fontAlgn="base">
              <a:spcBef>
                <a:spcPct val="0"/>
              </a:spcBef>
              <a:spcAft>
                <a:spcPct val="0"/>
              </a:spcAft>
            </a:pPr>
            <a:endParaRPr lang="es-CO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C3D578-C935-4BC9-B319-E6A9CB2EE018}"/>
              </a:ext>
            </a:extLst>
          </p:cNvPr>
          <p:cNvSpPr/>
          <p:nvPr/>
        </p:nvSpPr>
        <p:spPr>
          <a:xfrm>
            <a:off x="2505742" y="1085997"/>
            <a:ext cx="69692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400" dirty="0">
                <a:latin typeface="+mj-lt"/>
                <a:cs typeface="Arial" pitchFamily="34" charset="0"/>
              </a:rPr>
              <a:t>Notación para describir un segmento de red</a:t>
            </a:r>
          </a:p>
          <a:p>
            <a:r>
              <a:rPr lang="es-CO" sz="2400" dirty="0">
                <a:latin typeface="+mj-lt"/>
                <a:cs typeface="Arial" pitchFamily="34" charset="0"/>
              </a:rPr>
              <a:t>(rango de direcciones IP)</a:t>
            </a:r>
            <a:endParaRPr lang="en-US" sz="2400" dirty="0">
              <a:latin typeface="+mj-lt"/>
              <a:cs typeface="Arial" pitchFamily="34" charset="0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987A6283-127E-47EC-8735-DE192118C3D6}"/>
              </a:ext>
            </a:extLst>
          </p:cNvPr>
          <p:cNvSpPr/>
          <p:nvPr/>
        </p:nvSpPr>
        <p:spPr bwMode="auto">
          <a:xfrm>
            <a:off x="5751066" y="2903582"/>
            <a:ext cx="850319" cy="357679"/>
          </a:xfrm>
          <a:prstGeom prst="rightArrow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36" tIns="45719" rIns="91436" bIns="45719" numCol="1" rtlCol="0" anchor="ctr" anchorCtr="0" compatLnSpc="1">
            <a:prstTxWarp prst="textNoShape">
              <a:avLst/>
            </a:prstTxWarp>
          </a:bodyPr>
          <a:lstStyle/>
          <a:p>
            <a:pPr algn="ctr" defTabSz="914076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8C32724-7B82-4511-B01F-4B2CE50DC096}"/>
              </a:ext>
            </a:extLst>
          </p:cNvPr>
          <p:cNvGrpSpPr/>
          <p:nvPr/>
        </p:nvGrpSpPr>
        <p:grpSpPr>
          <a:xfrm>
            <a:off x="2798740" y="2769626"/>
            <a:ext cx="2659332" cy="584775"/>
            <a:chOff x="1636468" y="2697620"/>
            <a:chExt cx="2659332" cy="58477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9DA54B7-75C4-4942-B1E7-7605465E8722}"/>
                </a:ext>
              </a:extLst>
            </p:cNvPr>
            <p:cNvSpPr/>
            <p:nvPr/>
          </p:nvSpPr>
          <p:spPr>
            <a:xfrm>
              <a:off x="1636468" y="2697620"/>
              <a:ext cx="265933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CO" sz="3200" dirty="0">
                  <a:solidFill>
                    <a:schemeClr val="bg1"/>
                  </a:solidFill>
                </a:rPr>
                <a:t>192.168.100.0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24719B3-9AD4-4044-80E9-4557A0668831}"/>
                </a:ext>
              </a:extLst>
            </p:cNvPr>
            <p:cNvCxnSpPr>
              <a:cxnSpLocks/>
            </p:cNvCxnSpPr>
            <p:nvPr/>
          </p:nvCxnSpPr>
          <p:spPr>
            <a:xfrm>
              <a:off x="3861999" y="3191357"/>
              <a:ext cx="26079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93868F2-0A48-4F08-AEF6-B47E667AE956}"/>
              </a:ext>
            </a:extLst>
          </p:cNvPr>
          <p:cNvGrpSpPr/>
          <p:nvPr/>
        </p:nvGrpSpPr>
        <p:grpSpPr>
          <a:xfrm>
            <a:off x="6754215" y="2769629"/>
            <a:ext cx="3168352" cy="584775"/>
            <a:chOff x="5591944" y="2697619"/>
            <a:chExt cx="3168352" cy="58477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D5388D4-E2B0-4B08-BAEF-99B74B82FA48}"/>
                </a:ext>
              </a:extLst>
            </p:cNvPr>
            <p:cNvSpPr/>
            <p:nvPr/>
          </p:nvSpPr>
          <p:spPr>
            <a:xfrm>
              <a:off x="5591944" y="2697619"/>
              <a:ext cx="316835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CO" sz="3200" dirty="0">
                  <a:solidFill>
                    <a:schemeClr val="bg1"/>
                  </a:solidFill>
                </a:rPr>
                <a:t>192.168.100.255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5E2886A-F5D9-49E0-A9C2-87DD01E37023}"/>
                </a:ext>
              </a:extLst>
            </p:cNvPr>
            <p:cNvCxnSpPr>
              <a:cxnSpLocks/>
            </p:cNvCxnSpPr>
            <p:nvPr/>
          </p:nvCxnSpPr>
          <p:spPr>
            <a:xfrm>
              <a:off x="7844398" y="3282391"/>
              <a:ext cx="54872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7C772F6-C921-4044-9610-22FCEBCAF020}"/>
              </a:ext>
            </a:extLst>
          </p:cNvPr>
          <p:cNvGrpSpPr/>
          <p:nvPr/>
        </p:nvGrpSpPr>
        <p:grpSpPr>
          <a:xfrm>
            <a:off x="4278601" y="4860945"/>
            <a:ext cx="3342582" cy="594429"/>
            <a:chOff x="4005497" y="4696009"/>
            <a:chExt cx="3342582" cy="59442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E892C51-19C6-4007-8708-FE491296B806}"/>
                </a:ext>
              </a:extLst>
            </p:cNvPr>
            <p:cNvSpPr/>
            <p:nvPr/>
          </p:nvSpPr>
          <p:spPr>
            <a:xfrm>
              <a:off x="4005497" y="4696009"/>
              <a:ext cx="334258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CO" sz="3200" dirty="0">
                  <a:solidFill>
                    <a:schemeClr val="bg1"/>
                  </a:solidFill>
                </a:rPr>
                <a:t>192.168.100.0 / 24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3C2381E-EEB4-4080-A452-239D525A7CCC}"/>
                </a:ext>
              </a:extLst>
            </p:cNvPr>
            <p:cNvCxnSpPr>
              <a:cxnSpLocks/>
            </p:cNvCxnSpPr>
            <p:nvPr/>
          </p:nvCxnSpPr>
          <p:spPr>
            <a:xfrm>
              <a:off x="6901283" y="5290438"/>
              <a:ext cx="29669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73FB98D-6211-4B2E-9ABA-8B44A3E1C201}"/>
              </a:ext>
            </a:extLst>
          </p:cNvPr>
          <p:cNvGrpSpPr/>
          <p:nvPr/>
        </p:nvGrpSpPr>
        <p:grpSpPr>
          <a:xfrm>
            <a:off x="3645193" y="3847499"/>
            <a:ext cx="4480394" cy="523220"/>
            <a:chOff x="2567608" y="3739955"/>
            <a:chExt cx="4480394" cy="52322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07E4BED-AC58-42E9-B39F-CF41FB278D1A}"/>
                </a:ext>
              </a:extLst>
            </p:cNvPr>
            <p:cNvSpPr/>
            <p:nvPr/>
          </p:nvSpPr>
          <p:spPr>
            <a:xfrm>
              <a:off x="2567608" y="3739955"/>
              <a:ext cx="448039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CO" sz="2800" dirty="0">
                  <a:solidFill>
                    <a:schemeClr val="bg1"/>
                  </a:solidFill>
                </a:rPr>
                <a:t>1 octeto = 8bytes = 2^8 = 256</a:t>
              </a:r>
              <a:endParaRPr lang="en-US" sz="2800" dirty="0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319424A-A9C0-4F7A-865E-6B07DC3F32D0}"/>
                </a:ext>
              </a:extLst>
            </p:cNvPr>
            <p:cNvCxnSpPr>
              <a:cxnSpLocks/>
            </p:cNvCxnSpPr>
            <p:nvPr/>
          </p:nvCxnSpPr>
          <p:spPr>
            <a:xfrm>
              <a:off x="6393497" y="4179841"/>
              <a:ext cx="50405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43D8D0AC-DF54-4C75-8C70-8EBEE46FD07E}"/>
              </a:ext>
            </a:extLst>
          </p:cNvPr>
          <p:cNvSpPr/>
          <p:nvPr/>
        </p:nvSpPr>
        <p:spPr>
          <a:xfrm>
            <a:off x="1161960" y="242501"/>
            <a:ext cx="120097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4000" spc="-100" dirty="0">
                <a:ln w="3175">
                  <a:noFill/>
                </a:ln>
                <a:solidFill>
                  <a:srgbClr val="FFFFFF">
                    <a:lumMod val="50000"/>
                    <a:alpha val="99000"/>
                  </a:srgbClr>
                </a:solidFill>
                <a:latin typeface="Segoe UI Light" pitchFamily="34" charset="0"/>
                <a:cs typeface="Arial" charset="0"/>
              </a:rPr>
              <a:t>CIDR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9694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CO" dirty="0"/>
              <a:t>Conceptos Básicos</a:t>
            </a:r>
          </a:p>
        </p:txBody>
      </p:sp>
      <p:pic>
        <p:nvPicPr>
          <p:cNvPr id="1026" name="Picture 2" descr="Image result for build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11" y="0"/>
            <a:ext cx="12300099" cy="8245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 bwMode="auto">
          <a:xfrm>
            <a:off x="-54049" y="-25563"/>
            <a:ext cx="12457384" cy="1368152"/>
          </a:xfrm>
          <a:prstGeom prst="rect">
            <a:avLst/>
          </a:prstGeom>
          <a:solidFill>
            <a:schemeClr val="accent2">
              <a:alpha val="7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36" tIns="45719" rIns="91436" bIns="45719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s-CO" sz="4400" b="1" spc="-100" dirty="0">
                <a:ln w="3175">
                  <a:noFill/>
                </a:ln>
                <a:solidFill>
                  <a:schemeClr val="bg1">
                    <a:alpha val="99000"/>
                  </a:schemeClr>
                </a:solidFill>
                <a:latin typeface="Segoe UI Light" pitchFamily="34" charset="0"/>
                <a:cs typeface="Arial" charset="0"/>
              </a:rPr>
              <a:t>Manos a la obra!</a:t>
            </a:r>
            <a:endParaRPr lang="es-CO" sz="4400" b="1" dirty="0">
              <a:solidFill>
                <a:schemeClr val="bg1">
                  <a:alpha val="99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993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F5A4F697-15DD-7D40-B926-848C73B3362F}"/>
              </a:ext>
            </a:extLst>
          </p:cNvPr>
          <p:cNvSpPr>
            <a:spLocks noGrp="1"/>
          </p:cNvSpPr>
          <p:nvPr/>
        </p:nvSpPr>
        <p:spPr>
          <a:xfrm>
            <a:off x="0" y="194734"/>
            <a:ext cx="4834467" cy="2819276"/>
          </a:xfrm>
          <a:prstGeom prst="rect">
            <a:avLst/>
          </a:prstGeom>
        </p:spPr>
        <p:txBody>
          <a:bodyPr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CO" sz="5333" dirty="0">
                <a:solidFill>
                  <a:schemeClr val="tx1"/>
                </a:solidFill>
                <a:latin typeface="Arial"/>
                <a:cs typeface="Arial"/>
              </a:rPr>
              <a:t>Infraestructura como código </a:t>
            </a:r>
            <a:r>
              <a:rPr lang="es-CO" sz="5333" dirty="0" err="1">
                <a:solidFill>
                  <a:schemeClr val="tx1"/>
                </a:solidFill>
                <a:latin typeface="Arial"/>
                <a:cs typeface="Arial"/>
              </a:rPr>
              <a:t>IaC</a:t>
            </a:r>
            <a:endParaRPr lang="es-CO" sz="5333" dirty="0">
              <a:solidFill>
                <a:schemeClr val="tx1"/>
              </a:solidFill>
            </a:endParaRPr>
          </a:p>
        </p:txBody>
      </p:sp>
      <p:pic>
        <p:nvPicPr>
          <p:cNvPr id="8194" name="Picture 2" descr="Infrastructure as Code - Improves Your Business - RackN">
            <a:extLst>
              <a:ext uri="{FF2B5EF4-FFF2-40B4-BE49-F238E27FC236}">
                <a16:creationId xmlns:a16="http://schemas.microsoft.com/office/drawing/2014/main" id="{3EAD7096-6BCD-476A-AB4C-56BE0F090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967" y="927100"/>
            <a:ext cx="4902200" cy="165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Terraform con Azure · developerro">
            <a:extLst>
              <a:ext uri="{FF2B5EF4-FFF2-40B4-BE49-F238E27FC236}">
                <a16:creationId xmlns:a16="http://schemas.microsoft.com/office/drawing/2014/main" id="{E51F0028-7D30-4DC3-88C4-98F6700A8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1518" y="3217333"/>
            <a:ext cx="2857500" cy="284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ow to use AWS Cloud​Formation to setup a static website - Coletiv Blog">
            <a:extLst>
              <a:ext uri="{FF2B5EF4-FFF2-40B4-BE49-F238E27FC236}">
                <a16:creationId xmlns:a16="http://schemas.microsoft.com/office/drawing/2014/main" id="{4B884D33-30E7-4843-99DF-109FDAFC9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5833" y="3759201"/>
            <a:ext cx="3733800" cy="217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4512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0D64B1-88D1-204A-9FB1-79255A7DB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36EF104-6C65-8945-B2A5-E85247870C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01600" y="292100"/>
            <a:ext cx="12192000" cy="6858000"/>
          </a:xfrm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46D2DC-9EC1-984F-A085-2F6379DBA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372951" cy="1575816"/>
          </a:xfrm>
        </p:spPr>
        <p:txBody>
          <a:bodyPr/>
          <a:lstStyle/>
          <a:p>
            <a:r>
              <a:rPr lang="en-US" b="1" dirty="0"/>
              <a:t>INFRAESTRUCTURA DE ALTA DISPONIBILIDAD</a:t>
            </a:r>
          </a:p>
        </p:txBody>
      </p:sp>
    </p:spTree>
    <p:extLst>
      <p:ext uri="{BB962C8B-B14F-4D97-AF65-F5344CB8AC3E}">
        <p14:creationId xmlns:p14="http://schemas.microsoft.com/office/powerpoint/2010/main" val="4240330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AB4791-BD67-455D-A96B-9B362A0C43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5B4F2B-3749-4F69-8574-043F0CCA0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ED70D-EFCB-4B48-849A-05EC787F6D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B7B461-2AF8-404D-8426-5EA521739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" y="0"/>
            <a:ext cx="121887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5455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152CCC3-5FE2-4157-92F5-970B85EF1974}"/>
              </a:ext>
            </a:extLst>
          </p:cNvPr>
          <p:cNvSpPr/>
          <p:nvPr/>
        </p:nvSpPr>
        <p:spPr>
          <a:xfrm>
            <a:off x="1389253" y="862975"/>
            <a:ext cx="9118419" cy="5611244"/>
          </a:xfrm>
          <a:prstGeom prst="rect">
            <a:avLst/>
          </a:prstGeom>
          <a:noFill/>
          <a:ln w="12700">
            <a:solidFill>
              <a:srgbClr val="1E8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0560" tIns="121920"/>
          <a:lstStyle/>
          <a:p>
            <a:pPr>
              <a:defRPr/>
            </a:pPr>
            <a:r>
              <a:rPr lang="en-US" sz="1600" dirty="0">
                <a:ln w="0"/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VPC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C6E130B-533E-4706-868A-A6B9E0F1A54A}"/>
              </a:ext>
            </a:extLst>
          </p:cNvPr>
          <p:cNvSpPr/>
          <p:nvPr/>
        </p:nvSpPr>
        <p:spPr>
          <a:xfrm>
            <a:off x="1095037" y="666750"/>
            <a:ext cx="9564496" cy="599651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0560" tIns="121920"/>
          <a:lstStyle/>
          <a:p>
            <a:pPr>
              <a:defRPr/>
            </a:pPr>
            <a:r>
              <a:rPr lang="en-US" sz="16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 Cloud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433D5BE-4EF6-46EC-A7B3-2BBD30A0E8DC}"/>
              </a:ext>
            </a:extLst>
          </p:cNvPr>
          <p:cNvSpPr/>
          <p:nvPr/>
        </p:nvSpPr>
        <p:spPr>
          <a:xfrm>
            <a:off x="1717339" y="1096434"/>
            <a:ext cx="3034749" cy="5071287"/>
          </a:xfrm>
          <a:prstGeom prst="rect">
            <a:avLst/>
          </a:prstGeom>
          <a:noFill/>
          <a:ln w="12700">
            <a:solidFill>
              <a:srgbClr val="5B9C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21920"/>
          <a:lstStyle/>
          <a:p>
            <a:pPr algn="ctr">
              <a:defRPr/>
            </a:pP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30" name="TextBox 11">
            <a:extLst>
              <a:ext uri="{FF2B5EF4-FFF2-40B4-BE49-F238E27FC236}">
                <a16:creationId xmlns:a16="http://schemas.microsoft.com/office/drawing/2014/main" id="{2C446176-07BC-45DC-8367-B974D37961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521" y="6197251"/>
            <a:ext cx="2483983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10.0.0.0/16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B4E7AB8-2F81-4533-B766-C952904F2697}"/>
              </a:ext>
            </a:extLst>
          </p:cNvPr>
          <p:cNvSpPr/>
          <p:nvPr/>
        </p:nvSpPr>
        <p:spPr>
          <a:xfrm>
            <a:off x="2264338" y="2009113"/>
            <a:ext cx="1921213" cy="2987273"/>
          </a:xfrm>
          <a:prstGeom prst="rect">
            <a:avLst/>
          </a:prstGeom>
          <a:solidFill>
            <a:srgbClr val="1D8900">
              <a:alpha val="9804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0560"/>
          <a:lstStyle/>
          <a:p>
            <a:pPr>
              <a:defRPr/>
            </a:pPr>
            <a:r>
              <a:rPr lang="en-US" sz="1600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 subnet</a:t>
            </a:r>
          </a:p>
        </p:txBody>
      </p:sp>
      <p:sp>
        <p:nvSpPr>
          <p:cNvPr id="36" name="TextBox 14">
            <a:extLst>
              <a:ext uri="{FF2B5EF4-FFF2-40B4-BE49-F238E27FC236}">
                <a16:creationId xmlns:a16="http://schemas.microsoft.com/office/drawing/2014/main" id="{CFBFBB2B-442C-4E11-B3D7-6F1C940224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2953" y="4610071"/>
            <a:ext cx="2483983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10.0.0.0/19</a:t>
            </a:r>
          </a:p>
        </p:txBody>
      </p:sp>
      <p:pic>
        <p:nvPicPr>
          <p:cNvPr id="37" name="Graphic 15">
            <a:extLst>
              <a:ext uri="{FF2B5EF4-FFF2-40B4-BE49-F238E27FC236}">
                <a16:creationId xmlns:a16="http://schemas.microsoft.com/office/drawing/2014/main" id="{57584BD4-5774-463D-B068-3E7A70703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405" y="3632077"/>
            <a:ext cx="618995" cy="626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" name="TextBox 18">
            <a:extLst>
              <a:ext uri="{FF2B5EF4-FFF2-40B4-BE49-F238E27FC236}">
                <a16:creationId xmlns:a16="http://schemas.microsoft.com/office/drawing/2014/main" id="{90E128FA-FA44-49C4-BB4C-168D0F5E2E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1663" y="1201540"/>
            <a:ext cx="2189207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latin typeface="Arial" panose="020B0604020202020204" pitchFamily="34" charset="0"/>
                <a:cs typeface="Arial" panose="020B0604020202020204" pitchFamily="34" charset="0"/>
              </a:rPr>
              <a:t>Internet gateway</a:t>
            </a:r>
          </a:p>
        </p:txBody>
      </p:sp>
      <p:pic>
        <p:nvPicPr>
          <p:cNvPr id="42" name="Graphic 19">
            <a:extLst>
              <a:ext uri="{FF2B5EF4-FFF2-40B4-BE49-F238E27FC236}">
                <a16:creationId xmlns:a16="http://schemas.microsoft.com/office/drawing/2014/main" id="{6F665BAB-A2F9-4D1F-ADBD-9FFAFFDC3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4223" y="664082"/>
            <a:ext cx="584085" cy="584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B0C8791C-ECC2-4982-AF87-4E3D18560A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1664" y="1260704"/>
            <a:ext cx="2046096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solidFill>
                  <a:srgbClr val="5B9C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Availability Zone</a:t>
            </a:r>
          </a:p>
        </p:txBody>
      </p:sp>
      <p:pic>
        <p:nvPicPr>
          <p:cNvPr id="59" name="Graphic 58">
            <a:extLst>
              <a:ext uri="{FF2B5EF4-FFF2-40B4-BE49-F238E27FC236}">
                <a16:creationId xmlns:a16="http://schemas.microsoft.com/office/drawing/2014/main" id="{0606F728-E1ED-47A3-876D-25DAA60BB7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095038" y="666750"/>
            <a:ext cx="473583" cy="473583"/>
          </a:xfrm>
          <a:prstGeom prst="rect">
            <a:avLst/>
          </a:prstGeom>
        </p:spPr>
      </p:pic>
      <p:pic>
        <p:nvPicPr>
          <p:cNvPr id="60" name="Graphic 59">
            <a:extLst>
              <a:ext uri="{FF2B5EF4-FFF2-40B4-BE49-F238E27FC236}">
                <a16:creationId xmlns:a16="http://schemas.microsoft.com/office/drawing/2014/main" id="{61809F93-28BD-47ED-A3D5-C81DCEB373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89254" y="1773767"/>
            <a:ext cx="473583" cy="473583"/>
          </a:xfrm>
          <a:prstGeom prst="rect">
            <a:avLst/>
          </a:prstGeom>
        </p:spPr>
      </p:pic>
      <p:pic>
        <p:nvPicPr>
          <p:cNvPr id="61" name="Graphic 60">
            <a:extLst>
              <a:ext uri="{FF2B5EF4-FFF2-40B4-BE49-F238E27FC236}">
                <a16:creationId xmlns:a16="http://schemas.microsoft.com/office/drawing/2014/main" id="{0FFAE318-F1D8-46C6-A9B9-F4618B1816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264338" y="2039071"/>
            <a:ext cx="473583" cy="352043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7A496DC1-A532-4E6F-901D-583DB264FDDE}"/>
              </a:ext>
            </a:extLst>
          </p:cNvPr>
          <p:cNvSpPr/>
          <p:nvPr/>
        </p:nvSpPr>
        <p:spPr>
          <a:xfrm>
            <a:off x="2433400" y="2794290"/>
            <a:ext cx="1601269" cy="1794644"/>
          </a:xfrm>
          <a:prstGeom prst="rect">
            <a:avLst/>
          </a:prstGeom>
          <a:noFill/>
          <a:ln w="12700">
            <a:solidFill>
              <a:srgbClr val="DF33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21920" anchorCtr="1"/>
          <a:lstStyle/>
          <a:p>
            <a:pPr>
              <a:defRPr/>
            </a:pPr>
            <a:r>
              <a:rPr lang="en-US" sz="1600" dirty="0">
                <a:solidFill>
                  <a:srgbClr val="DF331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group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1275C6-2A59-42D7-8D67-67AA9463F75A}"/>
              </a:ext>
            </a:extLst>
          </p:cNvPr>
          <p:cNvSpPr/>
          <p:nvPr/>
        </p:nvSpPr>
        <p:spPr>
          <a:xfrm>
            <a:off x="7660445" y="1034842"/>
            <a:ext cx="2711129" cy="5071287"/>
          </a:xfrm>
          <a:prstGeom prst="rect">
            <a:avLst/>
          </a:prstGeom>
          <a:noFill/>
          <a:ln w="12700">
            <a:solidFill>
              <a:srgbClr val="5B9C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21920"/>
          <a:lstStyle/>
          <a:p>
            <a:pPr algn="ctr">
              <a:defRPr/>
            </a:pP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3BE49C-884F-43D5-B9F0-08283ED78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9596" y="1140332"/>
            <a:ext cx="2046096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solidFill>
                  <a:srgbClr val="5B9C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Availability Zone</a:t>
            </a:r>
          </a:p>
        </p:txBody>
      </p:sp>
      <p:pic>
        <p:nvPicPr>
          <p:cNvPr id="7170" name="Picture 2" descr="Unidade Distribute Traffic with Elastic Load Balancing | Salesforce">
            <a:extLst>
              <a:ext uri="{FF2B5EF4-FFF2-40B4-BE49-F238E27FC236}">
                <a16:creationId xmlns:a16="http://schemas.microsoft.com/office/drawing/2014/main" id="{BBE314B7-0EDC-4FEA-9F59-5265DBC1A6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754" y="1886783"/>
            <a:ext cx="1428751" cy="91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D7F2490B-63F8-4927-81C2-4FC8F228E945}"/>
              </a:ext>
            </a:extLst>
          </p:cNvPr>
          <p:cNvSpPr/>
          <p:nvPr/>
        </p:nvSpPr>
        <p:spPr>
          <a:xfrm>
            <a:off x="8144479" y="2009113"/>
            <a:ext cx="1921213" cy="2987273"/>
          </a:xfrm>
          <a:prstGeom prst="rect">
            <a:avLst/>
          </a:prstGeom>
          <a:solidFill>
            <a:srgbClr val="1D8900">
              <a:alpha val="9804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0560"/>
          <a:lstStyle/>
          <a:p>
            <a:pPr>
              <a:defRPr/>
            </a:pPr>
            <a:r>
              <a:rPr lang="en-US" sz="1600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 subnet</a:t>
            </a:r>
          </a:p>
        </p:txBody>
      </p:sp>
      <p:pic>
        <p:nvPicPr>
          <p:cNvPr id="50" name="Graphic 15">
            <a:extLst>
              <a:ext uri="{FF2B5EF4-FFF2-40B4-BE49-F238E27FC236}">
                <a16:creationId xmlns:a16="http://schemas.microsoft.com/office/drawing/2014/main" id="{FCE4A38E-1892-47BA-A17A-E287E45D8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2547" y="3632077"/>
            <a:ext cx="618995" cy="626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" name="Graphic 50">
            <a:extLst>
              <a:ext uri="{FF2B5EF4-FFF2-40B4-BE49-F238E27FC236}">
                <a16:creationId xmlns:a16="http://schemas.microsoft.com/office/drawing/2014/main" id="{44C4BF7A-C9B5-420A-8EA0-0BCF4C45440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44479" y="2039071"/>
            <a:ext cx="473583" cy="352043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F98FA7B3-ABF7-4CCC-B408-C4BBCA0D8D5F}"/>
              </a:ext>
            </a:extLst>
          </p:cNvPr>
          <p:cNvSpPr/>
          <p:nvPr/>
        </p:nvSpPr>
        <p:spPr>
          <a:xfrm>
            <a:off x="8313542" y="2794290"/>
            <a:ext cx="1601269" cy="1794644"/>
          </a:xfrm>
          <a:prstGeom prst="rect">
            <a:avLst/>
          </a:prstGeom>
          <a:noFill/>
          <a:ln w="12700">
            <a:solidFill>
              <a:srgbClr val="DF33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21920" anchorCtr="1"/>
          <a:lstStyle/>
          <a:p>
            <a:pPr>
              <a:defRPr/>
            </a:pPr>
            <a:r>
              <a:rPr lang="en-US" sz="1600" dirty="0">
                <a:solidFill>
                  <a:srgbClr val="DF331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group</a:t>
            </a:r>
          </a:p>
        </p:txBody>
      </p:sp>
      <p:sp>
        <p:nvSpPr>
          <p:cNvPr id="53" name="TextBox 18">
            <a:extLst>
              <a:ext uri="{FF2B5EF4-FFF2-40B4-BE49-F238E27FC236}">
                <a16:creationId xmlns:a16="http://schemas.microsoft.com/office/drawing/2014/main" id="{118A9F91-2256-46D8-98D3-57C926EEEC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1663" y="2962388"/>
            <a:ext cx="2189207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latin typeface="Arial" panose="020B0604020202020204" pitchFamily="34" charset="0"/>
                <a:cs typeface="Arial" panose="020B0604020202020204" pitchFamily="34" charset="0"/>
              </a:rPr>
              <a:t>Load Balancer </a:t>
            </a:r>
          </a:p>
        </p:txBody>
      </p:sp>
      <p:sp>
        <p:nvSpPr>
          <p:cNvPr id="54" name="TextBox 14">
            <a:extLst>
              <a:ext uri="{FF2B5EF4-FFF2-40B4-BE49-F238E27FC236}">
                <a16:creationId xmlns:a16="http://schemas.microsoft.com/office/drawing/2014/main" id="{5D82D8BE-597F-4ADD-A62D-44ED1C5FA8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7591" y="4607498"/>
            <a:ext cx="2483983" cy="297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dirty="0">
                <a:solidFill>
                  <a:srgbClr val="1E8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10.0.1.0/19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8D3A0FD-47C7-4C7E-BB5C-2D456BED133A}"/>
              </a:ext>
            </a:extLst>
          </p:cNvPr>
          <p:cNvCxnSpPr>
            <a:cxnSpLocks/>
          </p:cNvCxnSpPr>
          <p:nvPr/>
        </p:nvCxnSpPr>
        <p:spPr>
          <a:xfrm>
            <a:off x="6940057" y="2343873"/>
            <a:ext cx="1079540" cy="0"/>
          </a:xfrm>
          <a:prstGeom prst="straightConnector1">
            <a:avLst/>
          </a:prstGeom>
          <a:ln w="12700">
            <a:solidFill>
              <a:srgbClr val="545B64"/>
            </a:solidFill>
            <a:headEnd type="none" w="med" len="sm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BD16A3B-529C-4DF6-AE6C-DE2688B02EEA}"/>
              </a:ext>
            </a:extLst>
          </p:cNvPr>
          <p:cNvCxnSpPr>
            <a:cxnSpLocks/>
          </p:cNvCxnSpPr>
          <p:nvPr/>
        </p:nvCxnSpPr>
        <p:spPr>
          <a:xfrm>
            <a:off x="4185551" y="2343873"/>
            <a:ext cx="1301203" cy="0"/>
          </a:xfrm>
          <a:prstGeom prst="straightConnector1">
            <a:avLst/>
          </a:prstGeom>
          <a:ln w="12700">
            <a:solidFill>
              <a:srgbClr val="545B64"/>
            </a:solidFill>
            <a:headEnd type="arrow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6179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FF32A0C-B735-F946-BCBA-74D56B88B699}"/>
              </a:ext>
            </a:extLst>
          </p:cNvPr>
          <p:cNvSpPr/>
          <p:nvPr/>
        </p:nvSpPr>
        <p:spPr>
          <a:xfrm>
            <a:off x="2487052" y="1732501"/>
            <a:ext cx="1955731" cy="19566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r>
              <a:rPr lang="es-CO" sz="1600" b="1" dirty="0" err="1">
                <a:solidFill>
                  <a:schemeClr val="tx1"/>
                </a:solidFill>
              </a:rPr>
              <a:t>Autoscaling</a:t>
            </a:r>
            <a:r>
              <a:rPr lang="es-CO" sz="1600" b="1" dirty="0">
                <a:solidFill>
                  <a:schemeClr val="tx1"/>
                </a:solidFill>
              </a:rPr>
              <a:t> </a:t>
            </a:r>
            <a:r>
              <a:rPr lang="es-CO" sz="1600" b="1" dirty="0" err="1">
                <a:solidFill>
                  <a:schemeClr val="tx1"/>
                </a:solidFill>
              </a:rPr>
              <a:t>Group</a:t>
            </a:r>
            <a:endParaRPr lang="es-CO" sz="1600" b="1" dirty="0">
              <a:solidFill>
                <a:schemeClr val="tx1"/>
              </a:solidFill>
            </a:endParaRPr>
          </a:p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r>
              <a:rPr lang="es-CO" sz="1600" dirty="0">
                <a:solidFill>
                  <a:schemeClr val="tx1"/>
                </a:solidFill>
              </a:rPr>
              <a:t>Grupo dinámico de instancias</a:t>
            </a:r>
            <a:endParaRPr lang="en-US" sz="1600" b="1" dirty="0">
              <a:solidFill>
                <a:schemeClr val="tx1"/>
              </a:solidFill>
            </a:endParaRPr>
          </a:p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endParaRPr lang="en-US" sz="1600" dirty="0">
              <a:solidFill>
                <a:srgbClr val="FFFFFF"/>
              </a:solidFill>
              <a:latin typeface="Lato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9392ED-C63D-9C48-B184-8C807D82B1AF}"/>
              </a:ext>
            </a:extLst>
          </p:cNvPr>
          <p:cNvSpPr/>
          <p:nvPr/>
        </p:nvSpPr>
        <p:spPr>
          <a:xfrm>
            <a:off x="4947241" y="1732501"/>
            <a:ext cx="1955731" cy="19566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r>
              <a:rPr lang="es-CO" sz="1600" b="1" dirty="0">
                <a:solidFill>
                  <a:schemeClr val="tx1"/>
                </a:solidFill>
              </a:rPr>
              <a:t>ELB</a:t>
            </a:r>
          </a:p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r>
              <a:rPr lang="es-CO" sz="1600" dirty="0">
                <a:solidFill>
                  <a:schemeClr val="tx1"/>
                </a:solidFill>
              </a:rPr>
              <a:t>Balanceador de carga</a:t>
            </a:r>
            <a:endParaRPr lang="en-US" sz="1600" dirty="0">
              <a:solidFill>
                <a:schemeClr val="tx1"/>
              </a:solidFill>
            </a:endParaRPr>
          </a:p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endParaRPr lang="en-US" sz="1600" dirty="0">
              <a:solidFill>
                <a:srgbClr val="FFFFFF"/>
              </a:solidFill>
              <a:latin typeface="Lato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14DEF8-351D-C34A-95B6-78E35EBC3066}"/>
              </a:ext>
            </a:extLst>
          </p:cNvPr>
          <p:cNvSpPr/>
          <p:nvPr/>
        </p:nvSpPr>
        <p:spPr>
          <a:xfrm>
            <a:off x="7378068" y="1732501"/>
            <a:ext cx="1955731" cy="19566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b="1" dirty="0" err="1">
                <a:solidFill>
                  <a:schemeClr val="tx1"/>
                </a:solidFill>
              </a:rPr>
              <a:t>Availability</a:t>
            </a:r>
            <a:r>
              <a:rPr lang="es-CO" sz="1600" b="1" dirty="0">
                <a:solidFill>
                  <a:schemeClr val="tx1"/>
                </a:solidFill>
              </a:rPr>
              <a:t> </a:t>
            </a:r>
            <a:r>
              <a:rPr lang="es-CO" sz="1600" b="1" dirty="0" err="1">
                <a:solidFill>
                  <a:schemeClr val="tx1"/>
                </a:solidFill>
              </a:rPr>
              <a:t>Zone</a:t>
            </a:r>
            <a:endParaRPr lang="es-CO" sz="1600" b="1" dirty="0">
              <a:solidFill>
                <a:schemeClr val="tx1"/>
              </a:solidFill>
            </a:endParaRPr>
          </a:p>
          <a:p>
            <a:pPr algn="ctr"/>
            <a:endParaRPr lang="es-CO" sz="1600" b="1" dirty="0">
              <a:solidFill>
                <a:schemeClr val="tx1"/>
              </a:solidFill>
            </a:endParaRPr>
          </a:p>
          <a:p>
            <a:pPr algn="ctr"/>
            <a:r>
              <a:rPr lang="es-CO" sz="1600" dirty="0">
                <a:solidFill>
                  <a:schemeClr val="tx1"/>
                </a:solidFill>
              </a:rPr>
              <a:t>Zonas aislada dentro de una misma región</a:t>
            </a:r>
            <a:endParaRPr lang="en-US" sz="1600" dirty="0">
              <a:solidFill>
                <a:schemeClr val="tx1"/>
              </a:solidFill>
            </a:endParaRPr>
          </a:p>
          <a:p>
            <a:pPr algn="ctr"/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A0C323-16A0-E64B-9CD6-21303B822C63}"/>
              </a:ext>
            </a:extLst>
          </p:cNvPr>
          <p:cNvSpPr/>
          <p:nvPr/>
        </p:nvSpPr>
        <p:spPr>
          <a:xfrm>
            <a:off x="2487052" y="4095175"/>
            <a:ext cx="1955731" cy="19566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b="1" dirty="0" err="1">
                <a:solidFill>
                  <a:schemeClr val="tx1"/>
                </a:solidFill>
              </a:rPr>
              <a:t>Launch</a:t>
            </a:r>
            <a:r>
              <a:rPr lang="es-CO" sz="1600" b="1" dirty="0">
                <a:solidFill>
                  <a:schemeClr val="tx1"/>
                </a:solidFill>
              </a:rPr>
              <a:t> </a:t>
            </a:r>
            <a:r>
              <a:rPr lang="es-CO" sz="1600" b="1" dirty="0" err="1">
                <a:solidFill>
                  <a:schemeClr val="tx1"/>
                </a:solidFill>
              </a:rPr>
              <a:t>Configuration</a:t>
            </a:r>
            <a:endParaRPr lang="es-CO" sz="1600" b="1" dirty="0">
              <a:solidFill>
                <a:schemeClr val="tx1"/>
              </a:solidFill>
            </a:endParaRPr>
          </a:p>
          <a:p>
            <a:pPr algn="ctr"/>
            <a:endParaRPr lang="es-CO" sz="1600" b="1" dirty="0">
              <a:solidFill>
                <a:schemeClr val="tx1"/>
              </a:solidFill>
            </a:endParaRPr>
          </a:p>
          <a:p>
            <a:pPr algn="ctr"/>
            <a:r>
              <a:rPr lang="es-CO" sz="1600" dirty="0">
                <a:solidFill>
                  <a:schemeClr val="tx1"/>
                </a:solidFill>
              </a:rPr>
              <a:t>Configuración de las instancias de un </a:t>
            </a:r>
            <a:r>
              <a:rPr lang="es-CO" sz="1600" dirty="0" err="1">
                <a:solidFill>
                  <a:schemeClr val="tx1"/>
                </a:solidFill>
              </a:rPr>
              <a:t>autoscaling</a:t>
            </a:r>
            <a:r>
              <a:rPr lang="es-CO" sz="1600" dirty="0">
                <a:solidFill>
                  <a:schemeClr val="tx1"/>
                </a:solidFill>
              </a:rPr>
              <a:t> </a:t>
            </a:r>
            <a:r>
              <a:rPr lang="es-CO" sz="1600" dirty="0" err="1">
                <a:solidFill>
                  <a:schemeClr val="tx1"/>
                </a:solidFill>
              </a:rPr>
              <a:t>group</a:t>
            </a:r>
            <a:endParaRPr lang="en-US" sz="1600" dirty="0">
              <a:solidFill>
                <a:schemeClr val="tx1"/>
              </a:solidFill>
            </a:endParaRPr>
          </a:p>
          <a:p>
            <a:pPr algn="ctr"/>
            <a:endParaRPr lang="es-CO" sz="1600" b="1" dirty="0">
              <a:solidFill>
                <a:schemeClr val="tx1"/>
              </a:solidFill>
            </a:endParaRPr>
          </a:p>
          <a:p>
            <a:pPr algn="ctr"/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7B21D3-D71A-D341-9006-CD517FCD1AE3}"/>
              </a:ext>
            </a:extLst>
          </p:cNvPr>
          <p:cNvSpPr/>
          <p:nvPr/>
        </p:nvSpPr>
        <p:spPr>
          <a:xfrm>
            <a:off x="4947241" y="4095175"/>
            <a:ext cx="1955731" cy="19566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b="1" dirty="0">
                <a:solidFill>
                  <a:schemeClr val="tx1"/>
                </a:solidFill>
              </a:rPr>
              <a:t>NACL</a:t>
            </a:r>
          </a:p>
          <a:p>
            <a:pPr algn="ctr"/>
            <a:endParaRPr lang="es-CO" sz="1600" b="1" dirty="0">
              <a:solidFill>
                <a:schemeClr val="tx1"/>
              </a:solidFill>
            </a:endParaRPr>
          </a:p>
          <a:p>
            <a:pPr algn="ctr"/>
            <a:r>
              <a:rPr lang="es-CO" sz="1600" dirty="0">
                <a:solidFill>
                  <a:schemeClr val="tx1"/>
                </a:solidFill>
              </a:rPr>
              <a:t>Regla de comunicación entre </a:t>
            </a:r>
            <a:r>
              <a:rPr lang="es-CO" sz="1600" dirty="0" err="1">
                <a:solidFill>
                  <a:schemeClr val="tx1"/>
                </a:solidFill>
              </a:rPr>
              <a:t>subnets</a:t>
            </a:r>
            <a:endParaRPr lang="en-US" sz="1600" dirty="0">
              <a:solidFill>
                <a:schemeClr val="tx1"/>
              </a:solidFill>
            </a:endParaRPr>
          </a:p>
          <a:p>
            <a:pPr algn="ctr"/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5125BF-5C44-D84C-8104-AE05949262AD}"/>
              </a:ext>
            </a:extLst>
          </p:cNvPr>
          <p:cNvSpPr/>
          <p:nvPr/>
        </p:nvSpPr>
        <p:spPr>
          <a:xfrm>
            <a:off x="7378068" y="4095175"/>
            <a:ext cx="1955731" cy="19566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endParaRPr lang="es-CO" sz="1600" b="1" dirty="0">
              <a:solidFill>
                <a:schemeClr val="tx1"/>
              </a:solidFill>
            </a:endParaRPr>
          </a:p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endParaRPr lang="es-CO" sz="1600" b="1" dirty="0">
              <a:solidFill>
                <a:schemeClr val="tx1"/>
              </a:solidFill>
            </a:endParaRPr>
          </a:p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endParaRPr lang="es-CO" sz="1600" b="1" dirty="0">
              <a:solidFill>
                <a:schemeClr val="tx1"/>
              </a:solidFill>
            </a:endParaRPr>
          </a:p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r>
              <a:rPr lang="es-CO" sz="1600" b="1" dirty="0">
                <a:solidFill>
                  <a:schemeClr val="tx1"/>
                </a:solidFill>
              </a:rPr>
              <a:t>Región</a:t>
            </a:r>
          </a:p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r>
              <a:rPr lang="es-CO" sz="1600" dirty="0">
                <a:solidFill>
                  <a:schemeClr val="tx1"/>
                </a:solidFill>
              </a:rPr>
              <a:t>Centro de cómputo de Amazon ubicado en una zona geográfica</a:t>
            </a:r>
            <a:endParaRPr lang="en-US" sz="1600" dirty="0">
              <a:solidFill>
                <a:schemeClr val="tx1"/>
              </a:solidFill>
            </a:endParaRPr>
          </a:p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endParaRPr lang="es-CO" sz="1600" b="1" dirty="0">
              <a:solidFill>
                <a:schemeClr val="tx1"/>
              </a:solidFill>
            </a:endParaRPr>
          </a:p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endParaRPr lang="es-CO" sz="1600" b="1" dirty="0">
              <a:solidFill>
                <a:schemeClr val="tx1"/>
              </a:solidFill>
            </a:endParaRPr>
          </a:p>
          <a:p>
            <a:pPr algn="ctr" defTabSz="914377">
              <a:lnSpc>
                <a:spcPct val="120000"/>
              </a:lnSpc>
              <a:spcAft>
                <a:spcPts val="1067"/>
              </a:spcAft>
              <a:buClr>
                <a:srgbClr val="CC1F20"/>
              </a:buClr>
              <a:buSzPct val="90000"/>
            </a:pPr>
            <a:endParaRPr lang="en-US" sz="1600" dirty="0">
              <a:solidFill>
                <a:srgbClr val="FFFFFF"/>
              </a:solidFill>
              <a:latin typeface="Lato"/>
            </a:endParaRPr>
          </a:p>
        </p:txBody>
      </p:sp>
      <p:sp>
        <p:nvSpPr>
          <p:cNvPr id="64" name="Title 1">
            <a:extLst>
              <a:ext uri="{FF2B5EF4-FFF2-40B4-BE49-F238E27FC236}">
                <a16:creationId xmlns:a16="http://schemas.microsoft.com/office/drawing/2014/main" id="{F27F6880-4206-9E4C-B043-64834EA811F6}"/>
              </a:ext>
            </a:extLst>
          </p:cNvPr>
          <p:cNvSpPr txBox="1">
            <a:spLocks/>
          </p:cNvSpPr>
          <p:nvPr/>
        </p:nvSpPr>
        <p:spPr>
          <a:xfrm>
            <a:off x="783166" y="685800"/>
            <a:ext cx="10629901" cy="76328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Lato Light" panose="020F0302020204030203" pitchFamily="34" charset="77"/>
                <a:ea typeface="+mj-ea"/>
                <a:cs typeface="+mj-cs"/>
              </a:defRPr>
            </a:lvl1pPr>
          </a:lstStyle>
          <a:p>
            <a:pPr defTabSz="914377"/>
            <a:r>
              <a:rPr lang="en-US" sz="3733" dirty="0" err="1">
                <a:solidFill>
                  <a:srgbClr val="010101"/>
                </a:solidFill>
                <a:latin typeface="Lato Light"/>
              </a:rPr>
              <a:t>Otros</a:t>
            </a:r>
            <a:r>
              <a:rPr lang="en-US" sz="3733" dirty="0">
                <a:solidFill>
                  <a:srgbClr val="010101"/>
                </a:solidFill>
                <a:latin typeface="Lato Light"/>
              </a:rPr>
              <a:t> </a:t>
            </a:r>
            <a:r>
              <a:rPr lang="en-US" sz="3733" dirty="0" err="1">
                <a:solidFill>
                  <a:srgbClr val="010101"/>
                </a:solidFill>
                <a:latin typeface="Lato Light"/>
              </a:rPr>
              <a:t>Conceptos</a:t>
            </a:r>
            <a:r>
              <a:rPr lang="en-US" sz="3733" dirty="0">
                <a:solidFill>
                  <a:srgbClr val="010101"/>
                </a:solidFill>
                <a:latin typeface="Lato Light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80864461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CO" dirty="0"/>
              <a:t>Conceptos Básicos</a:t>
            </a:r>
          </a:p>
        </p:txBody>
      </p:sp>
      <p:pic>
        <p:nvPicPr>
          <p:cNvPr id="1026" name="Picture 2" descr="Image result for build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11" y="0"/>
            <a:ext cx="12300099" cy="8245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 bwMode="auto">
          <a:xfrm>
            <a:off x="-54049" y="-25563"/>
            <a:ext cx="12457384" cy="1368152"/>
          </a:xfrm>
          <a:prstGeom prst="rect">
            <a:avLst/>
          </a:prstGeom>
          <a:solidFill>
            <a:schemeClr val="accent2">
              <a:alpha val="7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36" tIns="45719" rIns="91436" bIns="45719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s-CO" sz="4400" b="1" spc="-100" dirty="0">
                <a:ln w="3175">
                  <a:noFill/>
                </a:ln>
                <a:solidFill>
                  <a:schemeClr val="bg1">
                    <a:alpha val="99000"/>
                  </a:schemeClr>
                </a:solidFill>
                <a:latin typeface="Segoe UI Light" pitchFamily="34" charset="0"/>
                <a:cs typeface="Arial" charset="0"/>
              </a:rPr>
              <a:t>Manos a la obra nuevamente!</a:t>
            </a:r>
            <a:endParaRPr lang="es-CO" sz="4400" b="1" dirty="0">
              <a:solidFill>
                <a:schemeClr val="bg1">
                  <a:alpha val="99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99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A9799-E8B6-421C-A62B-FF1B8B412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4D996A-AC18-41DA-9602-F4DF111D9F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EDA031-AB73-448D-B112-8B9EECCE8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" y="0"/>
            <a:ext cx="121887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824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09FC-EEF3-4D4E-8F0B-7433E166B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0E2EC9-4C6A-4738-89DD-A42C954107F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33B72B-FCF7-494C-9B22-A090E959E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" y="0"/>
            <a:ext cx="121887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77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D24ACB1-3486-0843-ADD1-9D18ECB67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C30D4BD-8C6A-764F-93B4-05395DEF7A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1253"/>
          </a:xfrm>
        </p:spPr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D820DA67-6508-134A-B5DA-C9021B783F8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Speaker	</a:t>
            </a:r>
          </a:p>
        </p:txBody>
      </p:sp>
      <p:sp>
        <p:nvSpPr>
          <p:cNvPr id="34" name="Title 33">
            <a:extLst>
              <a:ext uri="{FF2B5EF4-FFF2-40B4-BE49-F238E27FC236}">
                <a16:creationId xmlns:a16="http://schemas.microsoft.com/office/drawing/2014/main" id="{FF447FD6-E258-8A49-977E-678B081B6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5154685" cy="911019"/>
          </a:xfrm>
        </p:spPr>
        <p:txBody>
          <a:bodyPr/>
          <a:lstStyle/>
          <a:p>
            <a:r>
              <a:rPr lang="en-US" dirty="0"/>
              <a:t>Cristian Morales</a:t>
            </a:r>
          </a:p>
        </p:txBody>
      </p:sp>
      <p:pic>
        <p:nvPicPr>
          <p:cNvPr id="9" name="Picture 26">
            <a:extLst>
              <a:ext uri="{FF2B5EF4-FFF2-40B4-BE49-F238E27FC236}">
                <a16:creationId xmlns:a16="http://schemas.microsoft.com/office/drawing/2014/main" id="{F37F84A8-EEAC-D140-BC53-147CD82E1C7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540" t="3" r="59594" b="23884"/>
          <a:stretch/>
        </p:blipFill>
        <p:spPr>
          <a:xfrm>
            <a:off x="10290874" y="448"/>
            <a:ext cx="1901125" cy="68575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6F0295E-F0A6-344D-8280-CCF6C37A955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7379" y="550184"/>
            <a:ext cx="1828800" cy="624840"/>
          </a:xfrm>
          <a:prstGeom prst="rect">
            <a:avLst/>
          </a:prstGeom>
        </p:spPr>
      </p:pic>
      <p:sp>
        <p:nvSpPr>
          <p:cNvPr id="11" name="Title 33">
            <a:extLst>
              <a:ext uri="{FF2B5EF4-FFF2-40B4-BE49-F238E27FC236}">
                <a16:creationId xmlns:a16="http://schemas.microsoft.com/office/drawing/2014/main" id="{E07B5A1E-2ABF-4865-89EC-3B04265DB999}"/>
              </a:ext>
            </a:extLst>
          </p:cNvPr>
          <p:cNvSpPr txBox="1">
            <a:spLocks/>
          </p:cNvSpPr>
          <p:nvPr/>
        </p:nvSpPr>
        <p:spPr>
          <a:xfrm>
            <a:off x="5798711" y="998915"/>
            <a:ext cx="6746419" cy="3792192"/>
          </a:xfrm>
          <a:prstGeom prst="rect">
            <a:avLst/>
          </a:prstGeom>
        </p:spPr>
        <p:txBody>
          <a:bodyPr vert="horz" wrap="square" lIns="0" tIns="0" rIns="0" bIns="243840" rtlCol="0" anchor="t" anchorCtr="0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4267" dirty="0" err="1"/>
              <a:t>Ingeniero</a:t>
            </a:r>
            <a:r>
              <a:rPr lang="en-US" sz="4267" dirty="0"/>
              <a:t> </a:t>
            </a:r>
            <a:r>
              <a:rPr lang="en-US" sz="4267" dirty="0" err="1"/>
              <a:t>Telem</a:t>
            </a:r>
            <a:r>
              <a:rPr lang="es-CO" sz="4267" dirty="0"/>
              <a:t>á</a:t>
            </a:r>
            <a:r>
              <a:rPr lang="en-US" sz="4267" dirty="0" err="1"/>
              <a:t>tico</a:t>
            </a:r>
            <a:r>
              <a:rPr lang="en-US" sz="4267" dirty="0"/>
              <a:t> de la Universidad </a:t>
            </a:r>
            <a:r>
              <a:rPr lang="en-US" sz="4267" dirty="0" err="1"/>
              <a:t>Icesi</a:t>
            </a:r>
            <a:r>
              <a:rPr lang="en-US" sz="4267" dirty="0"/>
              <a:t> </a:t>
            </a:r>
          </a:p>
          <a:p>
            <a:endParaRPr lang="en-US" sz="4267" dirty="0"/>
          </a:p>
          <a:p>
            <a:r>
              <a:rPr lang="en-US" sz="4267" dirty="0" err="1"/>
              <a:t>Ingeniero</a:t>
            </a:r>
            <a:r>
              <a:rPr lang="en-US" sz="4267" dirty="0"/>
              <a:t> </a:t>
            </a:r>
            <a:r>
              <a:rPr lang="en-US" sz="4267" dirty="0" err="1"/>
              <a:t>Devops</a:t>
            </a:r>
            <a:r>
              <a:rPr lang="en-US" sz="4267" dirty="0"/>
              <a:t> </a:t>
            </a:r>
          </a:p>
          <a:p>
            <a:endParaRPr lang="en-US" sz="4267" dirty="0"/>
          </a:p>
          <a:p>
            <a:r>
              <a:rPr lang="en-US" sz="4267" dirty="0"/>
              <a:t>2 </a:t>
            </a:r>
            <a:r>
              <a:rPr lang="en-US" sz="4267" dirty="0" err="1"/>
              <a:t>Años</a:t>
            </a:r>
            <a:r>
              <a:rPr lang="en-US" sz="4267" dirty="0"/>
              <a:t> de </a:t>
            </a:r>
            <a:r>
              <a:rPr lang="en-US" sz="4267" dirty="0" err="1"/>
              <a:t>experiencia</a:t>
            </a:r>
            <a:endParaRPr lang="en-US" sz="4267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3A82AD-32D4-454A-B12C-44914C3FE4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047" y="152400"/>
            <a:ext cx="121887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760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FA39557-21EB-AD43-9942-57583B63FDE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47DF1A9-E8A4-4086-8869-DD0B76795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7093" y="499534"/>
            <a:ext cx="6944783" cy="701667"/>
          </a:xfrm>
        </p:spPr>
        <p:txBody>
          <a:bodyPr/>
          <a:lstStyle/>
          <a:p>
            <a:r>
              <a:rPr lang="en-US" dirty="0" err="1"/>
              <a:t>Contenido</a:t>
            </a:r>
            <a:endParaRPr lang="en-US" dirty="0"/>
          </a:p>
        </p:txBody>
      </p:sp>
      <p:sp>
        <p:nvSpPr>
          <p:cNvPr id="22" name="TextBox 3">
            <a:extLst>
              <a:ext uri="{FF2B5EF4-FFF2-40B4-BE49-F238E27FC236}">
                <a16:creationId xmlns:a16="http://schemas.microsoft.com/office/drawing/2014/main" id="{CC07B299-E905-46F6-B01D-8EACAA7EB042}"/>
              </a:ext>
            </a:extLst>
          </p:cNvPr>
          <p:cNvSpPr txBox="1"/>
          <p:nvPr/>
        </p:nvSpPr>
        <p:spPr>
          <a:xfrm>
            <a:off x="4128414" y="3829733"/>
            <a:ext cx="2784309" cy="656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CO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yriad Pro"/>
              </a:rPr>
              <a:t>Introducción</a:t>
            </a:r>
            <a:br>
              <a:rPr lang="es-CO" sz="6400" dirty="0">
                <a:solidFill>
                  <a:schemeClr val="tx1">
                    <a:lumMod val="75000"/>
                    <a:lumOff val="25000"/>
                  </a:schemeClr>
                </a:solidFill>
                <a:latin typeface="Myriad Pro"/>
              </a:rPr>
            </a:br>
            <a:endParaRPr lang="es-CO" sz="1867" dirty="0">
              <a:solidFill>
                <a:schemeClr val="tx1">
                  <a:lumMod val="75000"/>
                  <a:lumOff val="25000"/>
                </a:schemeClr>
              </a:solidFill>
              <a:latin typeface="Myriad Pro"/>
            </a:endParaRP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5E3AB4A6-D07B-47EB-AFEB-BE74AADD2B2E}"/>
              </a:ext>
            </a:extLst>
          </p:cNvPr>
          <p:cNvSpPr txBox="1"/>
          <p:nvPr/>
        </p:nvSpPr>
        <p:spPr>
          <a:xfrm>
            <a:off x="6814792" y="3568141"/>
            <a:ext cx="2784309" cy="9439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s-CO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yriad Pro"/>
              </a:rPr>
              <a:t>Conceptos Básicos</a:t>
            </a:r>
            <a:br>
              <a:rPr lang="es-CO" sz="5333" dirty="0">
                <a:solidFill>
                  <a:schemeClr val="tx1">
                    <a:lumMod val="75000"/>
                    <a:lumOff val="25000"/>
                  </a:schemeClr>
                </a:solidFill>
                <a:latin typeface="Myriad Pro"/>
              </a:rPr>
            </a:br>
            <a:r>
              <a:rPr lang="es-CO" sz="1867" dirty="0">
                <a:solidFill>
                  <a:schemeClr val="tx1">
                    <a:lumMod val="75000"/>
                    <a:lumOff val="25000"/>
                  </a:schemeClr>
                </a:solidFill>
                <a:latin typeface="Myriad Pro"/>
              </a:rPr>
              <a:t>Tecnologías – Calidad – Productividad </a:t>
            </a:r>
          </a:p>
        </p:txBody>
      </p:sp>
      <p:sp>
        <p:nvSpPr>
          <p:cNvPr id="24" name="TextBox 13">
            <a:extLst>
              <a:ext uri="{FF2B5EF4-FFF2-40B4-BE49-F238E27FC236}">
                <a16:creationId xmlns:a16="http://schemas.microsoft.com/office/drawing/2014/main" id="{FF5645CB-86A5-46BA-8AD8-7756D5EEC4DD}"/>
              </a:ext>
            </a:extLst>
          </p:cNvPr>
          <p:cNvSpPr txBox="1"/>
          <p:nvPr/>
        </p:nvSpPr>
        <p:spPr>
          <a:xfrm>
            <a:off x="9804400" y="3601509"/>
            <a:ext cx="217058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CO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yriad Pro"/>
              </a:rPr>
              <a:t>Arquitectura de alta disponibilidad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F0ABF0D-C465-4EBE-97A7-B4A48DC5E270}"/>
              </a:ext>
            </a:extLst>
          </p:cNvPr>
          <p:cNvSpPr/>
          <p:nvPr/>
        </p:nvSpPr>
        <p:spPr>
          <a:xfrm>
            <a:off x="4945136" y="2298380"/>
            <a:ext cx="1150864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3200" b="1" dirty="0">
                <a:solidFill>
                  <a:schemeClr val="bg1"/>
                </a:solidFill>
              </a:rPr>
              <a:t>AWS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2559983F-C246-47C8-BE43-A975D84A0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99234" y="1908576"/>
            <a:ext cx="1003215" cy="947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TextBox 3">
            <a:extLst>
              <a:ext uri="{FF2B5EF4-FFF2-40B4-BE49-F238E27FC236}">
                <a16:creationId xmlns:a16="http://schemas.microsoft.com/office/drawing/2014/main" id="{88DA6AA3-5D3D-4DE1-B6E1-0866C791D261}"/>
              </a:ext>
            </a:extLst>
          </p:cNvPr>
          <p:cNvSpPr txBox="1"/>
          <p:nvPr/>
        </p:nvSpPr>
        <p:spPr>
          <a:xfrm>
            <a:off x="1668347" y="3723202"/>
            <a:ext cx="2649208" cy="10259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CO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yriad Pro"/>
              </a:rPr>
              <a:t>Infraestructura en la nube</a:t>
            </a:r>
            <a:br>
              <a:rPr lang="es-CO" sz="6400" dirty="0">
                <a:solidFill>
                  <a:schemeClr val="tx1">
                    <a:lumMod val="75000"/>
                    <a:lumOff val="25000"/>
                  </a:schemeClr>
                </a:solidFill>
                <a:latin typeface="Myriad Pro"/>
              </a:rPr>
            </a:br>
            <a:endParaRPr lang="es-CO" sz="1867" dirty="0">
              <a:solidFill>
                <a:schemeClr val="tx1">
                  <a:lumMod val="75000"/>
                  <a:lumOff val="25000"/>
                </a:schemeClr>
              </a:solidFill>
              <a:latin typeface="Myriad Pro"/>
            </a:endParaRPr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A4B7B057-A5B9-4E6E-A070-AB108DDA04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9079920"/>
              </p:ext>
            </p:extLst>
          </p:nvPr>
        </p:nvGraphicFramePr>
        <p:xfrm>
          <a:off x="2118761" y="1340823"/>
          <a:ext cx="9617437" cy="2136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FC724B15-AF93-4712-81D3-67FC14237A33}"/>
              </a:ext>
            </a:extLst>
          </p:cNvPr>
          <p:cNvSpPr/>
          <p:nvPr/>
        </p:nvSpPr>
        <p:spPr>
          <a:xfrm>
            <a:off x="5162011" y="2089928"/>
            <a:ext cx="1150864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3200" b="1" dirty="0">
                <a:solidFill>
                  <a:srgbClr val="FF0000"/>
                </a:solidFill>
              </a:rPr>
              <a:t>AWS</a:t>
            </a:r>
          </a:p>
        </p:txBody>
      </p:sp>
      <p:sp>
        <p:nvSpPr>
          <p:cNvPr id="35" name="Freeform 123">
            <a:extLst>
              <a:ext uri="{FF2B5EF4-FFF2-40B4-BE49-F238E27FC236}">
                <a16:creationId xmlns:a16="http://schemas.microsoft.com/office/drawing/2014/main" id="{75003E33-82CC-4CD2-8D8A-E097B57F6579}"/>
              </a:ext>
            </a:extLst>
          </p:cNvPr>
          <p:cNvSpPr>
            <a:spLocks noEditPoints="1"/>
          </p:cNvSpPr>
          <p:nvPr/>
        </p:nvSpPr>
        <p:spPr bwMode="auto">
          <a:xfrm>
            <a:off x="2795005" y="2160554"/>
            <a:ext cx="907329" cy="514149"/>
          </a:xfrm>
          <a:custGeom>
            <a:avLst/>
            <a:gdLst>
              <a:gd name="T0" fmla="*/ 313 w 780"/>
              <a:gd name="T1" fmla="*/ 145 h 522"/>
              <a:gd name="T2" fmla="*/ 252 w 780"/>
              <a:gd name="T3" fmla="*/ 130 h 522"/>
              <a:gd name="T4" fmla="*/ 111 w 780"/>
              <a:gd name="T5" fmla="*/ 275 h 522"/>
              <a:gd name="T6" fmla="*/ 112 w 780"/>
              <a:gd name="T7" fmla="*/ 288 h 522"/>
              <a:gd name="T8" fmla="*/ 0 w 780"/>
              <a:gd name="T9" fmla="*/ 405 h 522"/>
              <a:gd name="T10" fmla="*/ 0 w 780"/>
              <a:gd name="T11" fmla="*/ 405 h 522"/>
              <a:gd name="T12" fmla="*/ 0 w 780"/>
              <a:gd name="T13" fmla="*/ 405 h 522"/>
              <a:gd name="T14" fmla="*/ 113 w 780"/>
              <a:gd name="T15" fmla="*/ 522 h 522"/>
              <a:gd name="T16" fmla="*/ 625 w 780"/>
              <a:gd name="T17" fmla="*/ 522 h 522"/>
              <a:gd name="T18" fmla="*/ 780 w 780"/>
              <a:gd name="T19" fmla="*/ 362 h 522"/>
              <a:gd name="T20" fmla="*/ 696 w 780"/>
              <a:gd name="T21" fmla="*/ 220 h 522"/>
              <a:gd name="T22" fmla="*/ 696 w 780"/>
              <a:gd name="T23" fmla="*/ 203 h 522"/>
              <a:gd name="T24" fmla="*/ 501 w 780"/>
              <a:gd name="T25" fmla="*/ 0 h 522"/>
              <a:gd name="T26" fmla="*/ 313 w 780"/>
              <a:gd name="T27" fmla="*/ 145 h 522"/>
              <a:gd name="T28" fmla="*/ 749 w 780"/>
              <a:gd name="T29" fmla="*/ 362 h 522"/>
              <a:gd name="T30" fmla="*/ 749 w 780"/>
              <a:gd name="T31" fmla="*/ 362 h 522"/>
              <a:gd name="T32" fmla="*/ 748 w 780"/>
              <a:gd name="T33" fmla="*/ 362 h 522"/>
              <a:gd name="T34" fmla="*/ 625 w 780"/>
              <a:gd name="T35" fmla="*/ 490 h 522"/>
              <a:gd name="T36" fmla="*/ 113 w 780"/>
              <a:gd name="T37" fmla="*/ 490 h 522"/>
              <a:gd name="T38" fmla="*/ 32 w 780"/>
              <a:gd name="T39" fmla="*/ 405 h 522"/>
              <a:gd name="T40" fmla="*/ 113 w 780"/>
              <a:gd name="T41" fmla="*/ 320 h 522"/>
              <a:gd name="T42" fmla="*/ 128 w 780"/>
              <a:gd name="T43" fmla="*/ 322 h 522"/>
              <a:gd name="T44" fmla="*/ 142 w 780"/>
              <a:gd name="T45" fmla="*/ 317 h 522"/>
              <a:gd name="T46" fmla="*/ 147 w 780"/>
              <a:gd name="T47" fmla="*/ 306 h 522"/>
              <a:gd name="T48" fmla="*/ 146 w 780"/>
              <a:gd name="T49" fmla="*/ 302 h 522"/>
              <a:gd name="T50" fmla="*/ 143 w 780"/>
              <a:gd name="T51" fmla="*/ 275 h 522"/>
              <a:gd name="T52" fmla="*/ 252 w 780"/>
              <a:gd name="T53" fmla="*/ 162 h 522"/>
              <a:gd name="T54" fmla="*/ 314 w 780"/>
              <a:gd name="T55" fmla="*/ 183 h 522"/>
              <a:gd name="T56" fmla="*/ 330 w 780"/>
              <a:gd name="T57" fmla="*/ 185 h 522"/>
              <a:gd name="T58" fmla="*/ 339 w 780"/>
              <a:gd name="T59" fmla="*/ 173 h 522"/>
              <a:gd name="T60" fmla="*/ 501 w 780"/>
              <a:gd name="T61" fmla="*/ 32 h 522"/>
              <a:gd name="T62" fmla="*/ 665 w 780"/>
              <a:gd name="T63" fmla="*/ 203 h 522"/>
              <a:gd name="T64" fmla="*/ 665 w 780"/>
              <a:gd name="T65" fmla="*/ 204 h 522"/>
              <a:gd name="T66" fmla="*/ 663 w 780"/>
              <a:gd name="T67" fmla="*/ 227 h 522"/>
              <a:gd name="T68" fmla="*/ 663 w 780"/>
              <a:gd name="T69" fmla="*/ 229 h 522"/>
              <a:gd name="T70" fmla="*/ 672 w 780"/>
              <a:gd name="T71" fmla="*/ 244 h 522"/>
              <a:gd name="T72" fmla="*/ 748 w 780"/>
              <a:gd name="T73" fmla="*/ 362 h 522"/>
              <a:gd name="T74" fmla="*/ 749 w 780"/>
              <a:gd name="T75" fmla="*/ 362 h 522"/>
              <a:gd name="T76" fmla="*/ 749 w 780"/>
              <a:gd name="T77" fmla="*/ 362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80" h="522">
                <a:moveTo>
                  <a:pt x="313" y="145"/>
                </a:moveTo>
                <a:cubicBezTo>
                  <a:pt x="294" y="135"/>
                  <a:pt x="273" y="130"/>
                  <a:pt x="252" y="130"/>
                </a:cubicBezTo>
                <a:cubicBezTo>
                  <a:pt x="174" y="130"/>
                  <a:pt x="111" y="195"/>
                  <a:pt x="111" y="275"/>
                </a:cubicBezTo>
                <a:cubicBezTo>
                  <a:pt x="111" y="280"/>
                  <a:pt x="111" y="284"/>
                  <a:pt x="112" y="288"/>
                </a:cubicBezTo>
                <a:cubicBezTo>
                  <a:pt x="50" y="289"/>
                  <a:pt x="1" y="341"/>
                  <a:pt x="0" y="405"/>
                </a:cubicBezTo>
                <a:cubicBezTo>
                  <a:pt x="0" y="405"/>
                  <a:pt x="0" y="405"/>
                  <a:pt x="0" y="405"/>
                </a:cubicBezTo>
                <a:cubicBezTo>
                  <a:pt x="0" y="405"/>
                  <a:pt x="0" y="405"/>
                  <a:pt x="0" y="405"/>
                </a:cubicBezTo>
                <a:cubicBezTo>
                  <a:pt x="1" y="469"/>
                  <a:pt x="51" y="522"/>
                  <a:pt x="113" y="522"/>
                </a:cubicBezTo>
                <a:cubicBezTo>
                  <a:pt x="625" y="522"/>
                  <a:pt x="625" y="522"/>
                  <a:pt x="625" y="522"/>
                </a:cubicBezTo>
                <a:cubicBezTo>
                  <a:pt x="710" y="522"/>
                  <a:pt x="779" y="450"/>
                  <a:pt x="780" y="362"/>
                </a:cubicBezTo>
                <a:cubicBezTo>
                  <a:pt x="779" y="301"/>
                  <a:pt x="747" y="247"/>
                  <a:pt x="696" y="220"/>
                </a:cubicBezTo>
                <a:cubicBezTo>
                  <a:pt x="696" y="214"/>
                  <a:pt x="696" y="209"/>
                  <a:pt x="696" y="203"/>
                </a:cubicBezTo>
                <a:cubicBezTo>
                  <a:pt x="696" y="92"/>
                  <a:pt x="608" y="0"/>
                  <a:pt x="501" y="0"/>
                </a:cubicBezTo>
                <a:cubicBezTo>
                  <a:pt x="415" y="0"/>
                  <a:pt x="338" y="60"/>
                  <a:pt x="313" y="145"/>
                </a:cubicBezTo>
                <a:close/>
                <a:moveTo>
                  <a:pt x="749" y="362"/>
                </a:moveTo>
                <a:cubicBezTo>
                  <a:pt x="749" y="362"/>
                  <a:pt x="749" y="362"/>
                  <a:pt x="749" y="362"/>
                </a:cubicBezTo>
                <a:cubicBezTo>
                  <a:pt x="748" y="362"/>
                  <a:pt x="748" y="362"/>
                  <a:pt x="748" y="362"/>
                </a:cubicBezTo>
                <a:cubicBezTo>
                  <a:pt x="748" y="432"/>
                  <a:pt x="693" y="490"/>
                  <a:pt x="625" y="490"/>
                </a:cubicBezTo>
                <a:cubicBezTo>
                  <a:pt x="113" y="490"/>
                  <a:pt x="113" y="490"/>
                  <a:pt x="113" y="490"/>
                </a:cubicBezTo>
                <a:cubicBezTo>
                  <a:pt x="69" y="490"/>
                  <a:pt x="32" y="452"/>
                  <a:pt x="32" y="405"/>
                </a:cubicBezTo>
                <a:cubicBezTo>
                  <a:pt x="32" y="358"/>
                  <a:pt x="69" y="320"/>
                  <a:pt x="113" y="320"/>
                </a:cubicBezTo>
                <a:cubicBezTo>
                  <a:pt x="118" y="320"/>
                  <a:pt x="123" y="321"/>
                  <a:pt x="128" y="322"/>
                </a:cubicBezTo>
                <a:cubicBezTo>
                  <a:pt x="133" y="323"/>
                  <a:pt x="138" y="321"/>
                  <a:pt x="142" y="317"/>
                </a:cubicBezTo>
                <a:cubicBezTo>
                  <a:pt x="145" y="314"/>
                  <a:pt x="147" y="310"/>
                  <a:pt x="147" y="306"/>
                </a:cubicBezTo>
                <a:cubicBezTo>
                  <a:pt x="147" y="305"/>
                  <a:pt x="146" y="304"/>
                  <a:pt x="146" y="302"/>
                </a:cubicBezTo>
                <a:cubicBezTo>
                  <a:pt x="144" y="293"/>
                  <a:pt x="143" y="284"/>
                  <a:pt x="143" y="275"/>
                </a:cubicBezTo>
                <a:cubicBezTo>
                  <a:pt x="143" y="213"/>
                  <a:pt x="192" y="162"/>
                  <a:pt x="252" y="162"/>
                </a:cubicBezTo>
                <a:cubicBezTo>
                  <a:pt x="274" y="162"/>
                  <a:pt x="296" y="169"/>
                  <a:pt x="314" y="183"/>
                </a:cubicBezTo>
                <a:cubicBezTo>
                  <a:pt x="319" y="186"/>
                  <a:pt x="325" y="187"/>
                  <a:pt x="330" y="185"/>
                </a:cubicBezTo>
                <a:cubicBezTo>
                  <a:pt x="335" y="183"/>
                  <a:pt x="339" y="178"/>
                  <a:pt x="339" y="173"/>
                </a:cubicBezTo>
                <a:cubicBezTo>
                  <a:pt x="354" y="91"/>
                  <a:pt x="421" y="32"/>
                  <a:pt x="501" y="32"/>
                </a:cubicBezTo>
                <a:cubicBezTo>
                  <a:pt x="591" y="32"/>
                  <a:pt x="665" y="109"/>
                  <a:pt x="665" y="203"/>
                </a:cubicBezTo>
                <a:cubicBezTo>
                  <a:pt x="665" y="204"/>
                  <a:pt x="665" y="204"/>
                  <a:pt x="665" y="204"/>
                </a:cubicBezTo>
                <a:cubicBezTo>
                  <a:pt x="665" y="211"/>
                  <a:pt x="664" y="218"/>
                  <a:pt x="663" y="227"/>
                </a:cubicBezTo>
                <a:cubicBezTo>
                  <a:pt x="663" y="228"/>
                  <a:pt x="663" y="228"/>
                  <a:pt x="663" y="229"/>
                </a:cubicBezTo>
                <a:cubicBezTo>
                  <a:pt x="663" y="235"/>
                  <a:pt x="667" y="241"/>
                  <a:pt x="672" y="244"/>
                </a:cubicBezTo>
                <a:cubicBezTo>
                  <a:pt x="718" y="263"/>
                  <a:pt x="748" y="310"/>
                  <a:pt x="748" y="362"/>
                </a:cubicBezTo>
                <a:cubicBezTo>
                  <a:pt x="749" y="362"/>
                  <a:pt x="749" y="362"/>
                  <a:pt x="749" y="362"/>
                </a:cubicBezTo>
                <a:cubicBezTo>
                  <a:pt x="749" y="362"/>
                  <a:pt x="749" y="362"/>
                  <a:pt x="749" y="362"/>
                </a:cubicBezTo>
                <a:close/>
              </a:path>
            </a:pathLst>
          </a:custGeom>
          <a:solidFill>
            <a:srgbClr val="CD20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Lato" panose="020F0502020204030203" pitchFamily="34" charset="0"/>
            </a:endParaRPr>
          </a:p>
        </p:txBody>
      </p:sp>
      <p:grpSp>
        <p:nvGrpSpPr>
          <p:cNvPr id="36" name="Group 153">
            <a:extLst>
              <a:ext uri="{FF2B5EF4-FFF2-40B4-BE49-F238E27FC236}">
                <a16:creationId xmlns:a16="http://schemas.microsoft.com/office/drawing/2014/main" id="{0734E305-0052-48E4-B22C-6381099526F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794995" y="2089928"/>
            <a:ext cx="720041" cy="636064"/>
            <a:chOff x="2604" y="2071"/>
            <a:chExt cx="403" cy="356"/>
          </a:xfrm>
        </p:grpSpPr>
        <p:sp>
          <p:nvSpPr>
            <p:cNvPr id="37" name="Freeform 154">
              <a:extLst>
                <a:ext uri="{FF2B5EF4-FFF2-40B4-BE49-F238E27FC236}">
                  <a16:creationId xmlns:a16="http://schemas.microsoft.com/office/drawing/2014/main" id="{295F94BF-1E7A-4AF3-B458-3D7D18BE9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0" y="2304"/>
              <a:ext cx="16" cy="17"/>
            </a:xfrm>
            <a:custGeom>
              <a:avLst/>
              <a:gdLst>
                <a:gd name="T0" fmla="*/ 16 w 32"/>
                <a:gd name="T1" fmla="*/ 32 h 32"/>
                <a:gd name="T2" fmla="*/ 27 w 32"/>
                <a:gd name="T3" fmla="*/ 28 h 32"/>
                <a:gd name="T4" fmla="*/ 32 w 32"/>
                <a:gd name="T5" fmla="*/ 16 h 32"/>
                <a:gd name="T6" fmla="*/ 27 w 32"/>
                <a:gd name="T7" fmla="*/ 5 h 32"/>
                <a:gd name="T8" fmla="*/ 16 w 32"/>
                <a:gd name="T9" fmla="*/ 0 h 32"/>
                <a:gd name="T10" fmla="*/ 4 w 32"/>
                <a:gd name="T11" fmla="*/ 5 h 32"/>
                <a:gd name="T12" fmla="*/ 0 w 32"/>
                <a:gd name="T13" fmla="*/ 16 h 32"/>
                <a:gd name="T14" fmla="*/ 4 w 32"/>
                <a:gd name="T15" fmla="*/ 28 h 32"/>
                <a:gd name="T16" fmla="*/ 16 w 32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cubicBezTo>
                    <a:pt x="20" y="32"/>
                    <a:pt x="24" y="31"/>
                    <a:pt x="27" y="28"/>
                  </a:cubicBezTo>
                  <a:cubicBezTo>
                    <a:pt x="30" y="25"/>
                    <a:pt x="32" y="20"/>
                    <a:pt x="32" y="16"/>
                  </a:cubicBezTo>
                  <a:cubicBezTo>
                    <a:pt x="32" y="12"/>
                    <a:pt x="30" y="8"/>
                    <a:pt x="27" y="5"/>
                  </a:cubicBezTo>
                  <a:cubicBezTo>
                    <a:pt x="24" y="2"/>
                    <a:pt x="20" y="0"/>
                    <a:pt x="16" y="0"/>
                  </a:cubicBezTo>
                  <a:cubicBezTo>
                    <a:pt x="11" y="0"/>
                    <a:pt x="7" y="2"/>
                    <a:pt x="4" y="5"/>
                  </a:cubicBezTo>
                  <a:cubicBezTo>
                    <a:pt x="1" y="8"/>
                    <a:pt x="0" y="12"/>
                    <a:pt x="0" y="16"/>
                  </a:cubicBezTo>
                  <a:cubicBezTo>
                    <a:pt x="0" y="20"/>
                    <a:pt x="1" y="25"/>
                    <a:pt x="4" y="28"/>
                  </a:cubicBezTo>
                  <a:cubicBezTo>
                    <a:pt x="7" y="31"/>
                    <a:pt x="11" y="32"/>
                    <a:pt x="16" y="32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38" name="Freeform 155">
              <a:extLst>
                <a:ext uri="{FF2B5EF4-FFF2-40B4-BE49-F238E27FC236}">
                  <a16:creationId xmlns:a16="http://schemas.microsoft.com/office/drawing/2014/main" id="{29957440-D9C6-41B2-BA13-33AD62BD4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4" y="2368"/>
              <a:ext cx="149" cy="59"/>
            </a:xfrm>
            <a:custGeom>
              <a:avLst/>
              <a:gdLst>
                <a:gd name="T0" fmla="*/ 272 w 288"/>
                <a:gd name="T1" fmla="*/ 80 h 113"/>
                <a:gd name="T2" fmla="*/ 226 w 288"/>
                <a:gd name="T3" fmla="*/ 80 h 113"/>
                <a:gd name="T4" fmla="*/ 226 w 288"/>
                <a:gd name="T5" fmla="*/ 16 h 113"/>
                <a:gd name="T6" fmla="*/ 210 w 288"/>
                <a:gd name="T7" fmla="*/ 0 h 113"/>
                <a:gd name="T8" fmla="*/ 194 w 288"/>
                <a:gd name="T9" fmla="*/ 16 h 113"/>
                <a:gd name="T10" fmla="*/ 194 w 288"/>
                <a:gd name="T11" fmla="*/ 80 h 113"/>
                <a:gd name="T12" fmla="*/ 94 w 288"/>
                <a:gd name="T13" fmla="*/ 80 h 113"/>
                <a:gd name="T14" fmla="*/ 94 w 288"/>
                <a:gd name="T15" fmla="*/ 16 h 113"/>
                <a:gd name="T16" fmla="*/ 77 w 288"/>
                <a:gd name="T17" fmla="*/ 0 h 113"/>
                <a:gd name="T18" fmla="*/ 61 w 288"/>
                <a:gd name="T19" fmla="*/ 16 h 113"/>
                <a:gd name="T20" fmla="*/ 61 w 288"/>
                <a:gd name="T21" fmla="*/ 80 h 113"/>
                <a:gd name="T22" fmla="*/ 16 w 288"/>
                <a:gd name="T23" fmla="*/ 80 h 113"/>
                <a:gd name="T24" fmla="*/ 0 w 288"/>
                <a:gd name="T25" fmla="*/ 97 h 113"/>
                <a:gd name="T26" fmla="*/ 16 w 288"/>
                <a:gd name="T27" fmla="*/ 113 h 113"/>
                <a:gd name="T28" fmla="*/ 272 w 288"/>
                <a:gd name="T29" fmla="*/ 113 h 113"/>
                <a:gd name="T30" fmla="*/ 288 w 288"/>
                <a:gd name="T31" fmla="*/ 97 h 113"/>
                <a:gd name="T32" fmla="*/ 272 w 288"/>
                <a:gd name="T33" fmla="*/ 8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8" h="113">
                  <a:moveTo>
                    <a:pt x="272" y="80"/>
                  </a:moveTo>
                  <a:cubicBezTo>
                    <a:pt x="226" y="80"/>
                    <a:pt x="226" y="80"/>
                    <a:pt x="226" y="80"/>
                  </a:cubicBezTo>
                  <a:cubicBezTo>
                    <a:pt x="226" y="16"/>
                    <a:pt x="226" y="16"/>
                    <a:pt x="226" y="16"/>
                  </a:cubicBezTo>
                  <a:cubicBezTo>
                    <a:pt x="226" y="7"/>
                    <a:pt x="219" y="0"/>
                    <a:pt x="210" y="0"/>
                  </a:cubicBezTo>
                  <a:cubicBezTo>
                    <a:pt x="201" y="0"/>
                    <a:pt x="194" y="7"/>
                    <a:pt x="194" y="16"/>
                  </a:cubicBezTo>
                  <a:cubicBezTo>
                    <a:pt x="194" y="80"/>
                    <a:pt x="194" y="80"/>
                    <a:pt x="194" y="80"/>
                  </a:cubicBezTo>
                  <a:cubicBezTo>
                    <a:pt x="94" y="80"/>
                    <a:pt x="94" y="80"/>
                    <a:pt x="94" y="80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4" y="7"/>
                    <a:pt x="86" y="0"/>
                    <a:pt x="77" y="0"/>
                  </a:cubicBezTo>
                  <a:cubicBezTo>
                    <a:pt x="69" y="0"/>
                    <a:pt x="61" y="7"/>
                    <a:pt x="61" y="16"/>
                  </a:cubicBezTo>
                  <a:cubicBezTo>
                    <a:pt x="61" y="80"/>
                    <a:pt x="61" y="80"/>
                    <a:pt x="61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7" y="80"/>
                    <a:pt x="0" y="88"/>
                    <a:pt x="0" y="97"/>
                  </a:cubicBezTo>
                  <a:cubicBezTo>
                    <a:pt x="0" y="106"/>
                    <a:pt x="7" y="113"/>
                    <a:pt x="16" y="113"/>
                  </a:cubicBezTo>
                  <a:cubicBezTo>
                    <a:pt x="272" y="113"/>
                    <a:pt x="272" y="113"/>
                    <a:pt x="272" y="113"/>
                  </a:cubicBezTo>
                  <a:cubicBezTo>
                    <a:pt x="280" y="113"/>
                    <a:pt x="288" y="106"/>
                    <a:pt x="288" y="97"/>
                  </a:cubicBezTo>
                  <a:cubicBezTo>
                    <a:pt x="288" y="88"/>
                    <a:pt x="280" y="80"/>
                    <a:pt x="272" y="80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39" name="Freeform 156">
              <a:extLst>
                <a:ext uri="{FF2B5EF4-FFF2-40B4-BE49-F238E27FC236}">
                  <a16:creationId xmlns:a16="http://schemas.microsoft.com/office/drawing/2014/main" id="{E0E3755D-2F04-45D3-A398-38D68B7DDA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4" y="2071"/>
              <a:ext cx="403" cy="282"/>
            </a:xfrm>
            <a:custGeom>
              <a:avLst/>
              <a:gdLst>
                <a:gd name="T0" fmla="*/ 726 w 780"/>
                <a:gd name="T1" fmla="*/ 0 h 544"/>
                <a:gd name="T2" fmla="*/ 54 w 780"/>
                <a:gd name="T3" fmla="*/ 0 h 544"/>
                <a:gd name="T4" fmla="*/ 0 w 780"/>
                <a:gd name="T5" fmla="*/ 54 h 544"/>
                <a:gd name="T6" fmla="*/ 0 w 780"/>
                <a:gd name="T7" fmla="*/ 490 h 544"/>
                <a:gd name="T8" fmla="*/ 54 w 780"/>
                <a:gd name="T9" fmla="*/ 544 h 544"/>
                <a:gd name="T10" fmla="*/ 726 w 780"/>
                <a:gd name="T11" fmla="*/ 544 h 544"/>
                <a:gd name="T12" fmla="*/ 780 w 780"/>
                <a:gd name="T13" fmla="*/ 490 h 544"/>
                <a:gd name="T14" fmla="*/ 780 w 780"/>
                <a:gd name="T15" fmla="*/ 54 h 544"/>
                <a:gd name="T16" fmla="*/ 726 w 780"/>
                <a:gd name="T17" fmla="*/ 0 h 544"/>
                <a:gd name="T18" fmla="*/ 32 w 780"/>
                <a:gd name="T19" fmla="*/ 421 h 544"/>
                <a:gd name="T20" fmla="*/ 748 w 780"/>
                <a:gd name="T21" fmla="*/ 421 h 544"/>
                <a:gd name="T22" fmla="*/ 748 w 780"/>
                <a:gd name="T23" fmla="*/ 490 h 544"/>
                <a:gd name="T24" fmla="*/ 726 w 780"/>
                <a:gd name="T25" fmla="*/ 511 h 544"/>
                <a:gd name="T26" fmla="*/ 54 w 780"/>
                <a:gd name="T27" fmla="*/ 511 h 544"/>
                <a:gd name="T28" fmla="*/ 32 w 780"/>
                <a:gd name="T29" fmla="*/ 490 h 544"/>
                <a:gd name="T30" fmla="*/ 32 w 780"/>
                <a:gd name="T31" fmla="*/ 421 h 544"/>
                <a:gd name="T32" fmla="*/ 748 w 780"/>
                <a:gd name="T33" fmla="*/ 388 h 544"/>
                <a:gd name="T34" fmla="*/ 32 w 780"/>
                <a:gd name="T35" fmla="*/ 388 h 544"/>
                <a:gd name="T36" fmla="*/ 32 w 780"/>
                <a:gd name="T37" fmla="*/ 54 h 544"/>
                <a:gd name="T38" fmla="*/ 54 w 780"/>
                <a:gd name="T39" fmla="*/ 33 h 544"/>
                <a:gd name="T40" fmla="*/ 726 w 780"/>
                <a:gd name="T41" fmla="*/ 33 h 544"/>
                <a:gd name="T42" fmla="*/ 748 w 780"/>
                <a:gd name="T43" fmla="*/ 54 h 544"/>
                <a:gd name="T44" fmla="*/ 748 w 780"/>
                <a:gd name="T45" fmla="*/ 388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80" h="544">
                  <a:moveTo>
                    <a:pt x="726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490"/>
                    <a:pt x="0" y="490"/>
                    <a:pt x="0" y="490"/>
                  </a:cubicBezTo>
                  <a:cubicBezTo>
                    <a:pt x="0" y="520"/>
                    <a:pt x="24" y="544"/>
                    <a:pt x="54" y="544"/>
                  </a:cubicBezTo>
                  <a:cubicBezTo>
                    <a:pt x="726" y="544"/>
                    <a:pt x="726" y="544"/>
                    <a:pt x="726" y="544"/>
                  </a:cubicBezTo>
                  <a:cubicBezTo>
                    <a:pt x="756" y="544"/>
                    <a:pt x="780" y="520"/>
                    <a:pt x="780" y="490"/>
                  </a:cubicBezTo>
                  <a:cubicBezTo>
                    <a:pt x="780" y="54"/>
                    <a:pt x="780" y="54"/>
                    <a:pt x="780" y="54"/>
                  </a:cubicBezTo>
                  <a:cubicBezTo>
                    <a:pt x="780" y="24"/>
                    <a:pt x="756" y="0"/>
                    <a:pt x="726" y="0"/>
                  </a:cubicBezTo>
                  <a:close/>
                  <a:moveTo>
                    <a:pt x="32" y="421"/>
                  </a:moveTo>
                  <a:cubicBezTo>
                    <a:pt x="748" y="421"/>
                    <a:pt x="748" y="421"/>
                    <a:pt x="748" y="421"/>
                  </a:cubicBezTo>
                  <a:cubicBezTo>
                    <a:pt x="748" y="490"/>
                    <a:pt x="748" y="490"/>
                    <a:pt x="748" y="490"/>
                  </a:cubicBezTo>
                  <a:cubicBezTo>
                    <a:pt x="748" y="502"/>
                    <a:pt x="738" y="511"/>
                    <a:pt x="726" y="511"/>
                  </a:cubicBezTo>
                  <a:cubicBezTo>
                    <a:pt x="54" y="511"/>
                    <a:pt x="54" y="511"/>
                    <a:pt x="54" y="511"/>
                  </a:cubicBezTo>
                  <a:cubicBezTo>
                    <a:pt x="42" y="511"/>
                    <a:pt x="32" y="502"/>
                    <a:pt x="32" y="490"/>
                  </a:cubicBezTo>
                  <a:lnTo>
                    <a:pt x="32" y="421"/>
                  </a:lnTo>
                  <a:close/>
                  <a:moveTo>
                    <a:pt x="748" y="388"/>
                  </a:moveTo>
                  <a:cubicBezTo>
                    <a:pt x="32" y="388"/>
                    <a:pt x="32" y="388"/>
                    <a:pt x="32" y="388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2" y="42"/>
                    <a:pt x="42" y="33"/>
                    <a:pt x="54" y="33"/>
                  </a:cubicBezTo>
                  <a:cubicBezTo>
                    <a:pt x="726" y="33"/>
                    <a:pt x="726" y="33"/>
                    <a:pt x="726" y="33"/>
                  </a:cubicBezTo>
                  <a:cubicBezTo>
                    <a:pt x="738" y="33"/>
                    <a:pt x="748" y="42"/>
                    <a:pt x="748" y="54"/>
                  </a:cubicBezTo>
                  <a:lnTo>
                    <a:pt x="748" y="388"/>
                  </a:ln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</p:grpSp>
      <p:sp>
        <p:nvSpPr>
          <p:cNvPr id="40" name="Freeform 125">
            <a:extLst>
              <a:ext uri="{FF2B5EF4-FFF2-40B4-BE49-F238E27FC236}">
                <a16:creationId xmlns:a16="http://schemas.microsoft.com/office/drawing/2014/main" id="{DC2EF625-8908-464B-9480-496AF1D03231}"/>
              </a:ext>
            </a:extLst>
          </p:cNvPr>
          <p:cNvSpPr>
            <a:spLocks noEditPoints="1"/>
          </p:cNvSpPr>
          <p:nvPr/>
        </p:nvSpPr>
        <p:spPr bwMode="auto">
          <a:xfrm>
            <a:off x="10340428" y="2021748"/>
            <a:ext cx="851448" cy="689950"/>
          </a:xfrm>
          <a:custGeom>
            <a:avLst/>
            <a:gdLst>
              <a:gd name="T0" fmla="*/ 782 w 782"/>
              <a:gd name="T1" fmla="*/ 349 h 726"/>
              <a:gd name="T2" fmla="*/ 698 w 782"/>
              <a:gd name="T3" fmla="*/ 196 h 726"/>
              <a:gd name="T4" fmla="*/ 315 w 782"/>
              <a:gd name="T5" fmla="*/ 141 h 726"/>
              <a:gd name="T6" fmla="*/ 112 w 782"/>
              <a:gd name="T7" fmla="*/ 265 h 726"/>
              <a:gd name="T8" fmla="*/ 112 w 782"/>
              <a:gd name="T9" fmla="*/ 279 h 726"/>
              <a:gd name="T10" fmla="*/ 112 w 782"/>
              <a:gd name="T11" fmla="*/ 502 h 726"/>
              <a:gd name="T12" fmla="*/ 377 w 782"/>
              <a:gd name="T13" fmla="*/ 544 h 726"/>
              <a:gd name="T14" fmla="*/ 182 w 782"/>
              <a:gd name="T15" fmla="*/ 600 h 726"/>
              <a:gd name="T16" fmla="*/ 154 w 782"/>
              <a:gd name="T17" fmla="*/ 614 h 726"/>
              <a:gd name="T18" fmla="*/ 140 w 782"/>
              <a:gd name="T19" fmla="*/ 628 h 726"/>
              <a:gd name="T20" fmla="*/ 144 w 782"/>
              <a:gd name="T21" fmla="*/ 722 h 726"/>
              <a:gd name="T22" fmla="*/ 238 w 782"/>
              <a:gd name="T23" fmla="*/ 726 h 726"/>
              <a:gd name="T24" fmla="*/ 251 w 782"/>
              <a:gd name="T25" fmla="*/ 712 h 726"/>
              <a:gd name="T26" fmla="*/ 247 w 782"/>
              <a:gd name="T27" fmla="*/ 618 h 726"/>
              <a:gd name="T28" fmla="*/ 210 w 782"/>
              <a:gd name="T29" fmla="*/ 614 h 726"/>
              <a:gd name="T30" fmla="*/ 238 w 782"/>
              <a:gd name="T31" fmla="*/ 572 h 726"/>
              <a:gd name="T32" fmla="*/ 377 w 782"/>
              <a:gd name="T33" fmla="*/ 614 h 726"/>
              <a:gd name="T34" fmla="*/ 339 w 782"/>
              <a:gd name="T35" fmla="*/ 618 h 726"/>
              <a:gd name="T36" fmla="*/ 335 w 782"/>
              <a:gd name="T37" fmla="*/ 712 h 726"/>
              <a:gd name="T38" fmla="*/ 349 w 782"/>
              <a:gd name="T39" fmla="*/ 726 h 726"/>
              <a:gd name="T40" fmla="*/ 443 w 782"/>
              <a:gd name="T41" fmla="*/ 722 h 726"/>
              <a:gd name="T42" fmla="*/ 447 w 782"/>
              <a:gd name="T43" fmla="*/ 628 h 726"/>
              <a:gd name="T44" fmla="*/ 433 w 782"/>
              <a:gd name="T45" fmla="*/ 614 h 726"/>
              <a:gd name="T46" fmla="*/ 405 w 782"/>
              <a:gd name="T47" fmla="*/ 572 h 726"/>
              <a:gd name="T48" fmla="*/ 572 w 782"/>
              <a:gd name="T49" fmla="*/ 600 h 726"/>
              <a:gd name="T50" fmla="*/ 544 w 782"/>
              <a:gd name="T51" fmla="*/ 614 h 726"/>
              <a:gd name="T52" fmla="*/ 530 w 782"/>
              <a:gd name="T53" fmla="*/ 628 h 726"/>
              <a:gd name="T54" fmla="*/ 535 w 782"/>
              <a:gd name="T55" fmla="*/ 722 h 726"/>
              <a:gd name="T56" fmla="*/ 628 w 782"/>
              <a:gd name="T57" fmla="*/ 726 h 726"/>
              <a:gd name="T58" fmla="*/ 642 w 782"/>
              <a:gd name="T59" fmla="*/ 712 h 726"/>
              <a:gd name="T60" fmla="*/ 638 w 782"/>
              <a:gd name="T61" fmla="*/ 618 h 726"/>
              <a:gd name="T62" fmla="*/ 600 w 782"/>
              <a:gd name="T63" fmla="*/ 614 h 726"/>
              <a:gd name="T64" fmla="*/ 544 w 782"/>
              <a:gd name="T65" fmla="*/ 544 h 726"/>
              <a:gd name="T66" fmla="*/ 405 w 782"/>
              <a:gd name="T67" fmla="*/ 502 h 726"/>
              <a:gd name="T68" fmla="*/ 224 w 782"/>
              <a:gd name="T69" fmla="*/ 698 h 726"/>
              <a:gd name="T70" fmla="*/ 168 w 782"/>
              <a:gd name="T71" fmla="*/ 642 h 726"/>
              <a:gd name="T72" fmla="*/ 224 w 782"/>
              <a:gd name="T73" fmla="*/ 698 h 726"/>
              <a:gd name="T74" fmla="*/ 363 w 782"/>
              <a:gd name="T75" fmla="*/ 698 h 726"/>
              <a:gd name="T76" fmla="*/ 419 w 782"/>
              <a:gd name="T77" fmla="*/ 642 h 726"/>
              <a:gd name="T78" fmla="*/ 614 w 782"/>
              <a:gd name="T79" fmla="*/ 698 h 726"/>
              <a:gd name="T80" fmla="*/ 558 w 782"/>
              <a:gd name="T81" fmla="*/ 642 h 726"/>
              <a:gd name="T82" fmla="*/ 614 w 782"/>
              <a:gd name="T83" fmla="*/ 698 h 726"/>
              <a:gd name="T84" fmla="*/ 112 w 782"/>
              <a:gd name="T85" fmla="*/ 307 h 726"/>
              <a:gd name="T86" fmla="*/ 140 w 782"/>
              <a:gd name="T87" fmla="*/ 304 h 726"/>
              <a:gd name="T88" fmla="*/ 140 w 782"/>
              <a:gd name="T89" fmla="*/ 265 h 726"/>
              <a:gd name="T90" fmla="*/ 316 w 782"/>
              <a:gd name="T91" fmla="*/ 175 h 726"/>
              <a:gd name="T92" fmla="*/ 338 w 782"/>
              <a:gd name="T93" fmla="*/ 166 h 726"/>
              <a:gd name="T94" fmla="*/ 670 w 782"/>
              <a:gd name="T95" fmla="*/ 196 h 726"/>
              <a:gd name="T96" fmla="*/ 677 w 782"/>
              <a:gd name="T97" fmla="*/ 233 h 726"/>
              <a:gd name="T98" fmla="*/ 628 w 782"/>
              <a:gd name="T99" fmla="*/ 475 h 726"/>
              <a:gd name="T100" fmla="*/ 112 w 782"/>
              <a:gd name="T101" fmla="*/ 475 h 7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82" h="726">
                <a:moveTo>
                  <a:pt x="628" y="502"/>
                </a:moveTo>
                <a:cubicBezTo>
                  <a:pt x="713" y="502"/>
                  <a:pt x="782" y="434"/>
                  <a:pt x="782" y="349"/>
                </a:cubicBezTo>
                <a:cubicBezTo>
                  <a:pt x="782" y="289"/>
                  <a:pt x="747" y="237"/>
                  <a:pt x="697" y="212"/>
                </a:cubicBezTo>
                <a:cubicBezTo>
                  <a:pt x="698" y="207"/>
                  <a:pt x="698" y="201"/>
                  <a:pt x="698" y="196"/>
                </a:cubicBezTo>
                <a:cubicBezTo>
                  <a:pt x="698" y="88"/>
                  <a:pt x="610" y="0"/>
                  <a:pt x="503" y="0"/>
                </a:cubicBezTo>
                <a:cubicBezTo>
                  <a:pt x="414" y="0"/>
                  <a:pt x="339" y="60"/>
                  <a:pt x="315" y="141"/>
                </a:cubicBezTo>
                <a:cubicBezTo>
                  <a:pt x="296" y="131"/>
                  <a:pt x="274" y="126"/>
                  <a:pt x="251" y="126"/>
                </a:cubicBezTo>
                <a:cubicBezTo>
                  <a:pt x="174" y="126"/>
                  <a:pt x="112" y="188"/>
                  <a:pt x="112" y="265"/>
                </a:cubicBezTo>
                <a:cubicBezTo>
                  <a:pt x="112" y="270"/>
                  <a:pt x="112" y="275"/>
                  <a:pt x="113" y="279"/>
                </a:cubicBezTo>
                <a:cubicBezTo>
                  <a:pt x="113" y="279"/>
                  <a:pt x="112" y="279"/>
                  <a:pt x="112" y="279"/>
                </a:cubicBezTo>
                <a:cubicBezTo>
                  <a:pt x="50" y="279"/>
                  <a:pt x="0" y="329"/>
                  <a:pt x="0" y="391"/>
                </a:cubicBezTo>
                <a:cubicBezTo>
                  <a:pt x="0" y="453"/>
                  <a:pt x="50" y="502"/>
                  <a:pt x="112" y="502"/>
                </a:cubicBezTo>
                <a:cubicBezTo>
                  <a:pt x="377" y="502"/>
                  <a:pt x="377" y="502"/>
                  <a:pt x="377" y="502"/>
                </a:cubicBezTo>
                <a:cubicBezTo>
                  <a:pt x="377" y="544"/>
                  <a:pt x="377" y="544"/>
                  <a:pt x="377" y="544"/>
                </a:cubicBezTo>
                <a:cubicBezTo>
                  <a:pt x="238" y="544"/>
                  <a:pt x="238" y="544"/>
                  <a:pt x="238" y="544"/>
                </a:cubicBezTo>
                <a:cubicBezTo>
                  <a:pt x="207" y="544"/>
                  <a:pt x="182" y="569"/>
                  <a:pt x="182" y="600"/>
                </a:cubicBezTo>
                <a:cubicBezTo>
                  <a:pt x="182" y="614"/>
                  <a:pt x="182" y="614"/>
                  <a:pt x="182" y="614"/>
                </a:cubicBezTo>
                <a:cubicBezTo>
                  <a:pt x="154" y="614"/>
                  <a:pt x="154" y="614"/>
                  <a:pt x="154" y="614"/>
                </a:cubicBezTo>
                <a:cubicBezTo>
                  <a:pt x="150" y="614"/>
                  <a:pt x="147" y="616"/>
                  <a:pt x="144" y="618"/>
                </a:cubicBezTo>
                <a:cubicBezTo>
                  <a:pt x="141" y="621"/>
                  <a:pt x="140" y="624"/>
                  <a:pt x="140" y="628"/>
                </a:cubicBezTo>
                <a:cubicBezTo>
                  <a:pt x="140" y="712"/>
                  <a:pt x="140" y="712"/>
                  <a:pt x="140" y="712"/>
                </a:cubicBezTo>
                <a:cubicBezTo>
                  <a:pt x="140" y="715"/>
                  <a:pt x="141" y="719"/>
                  <a:pt x="144" y="722"/>
                </a:cubicBezTo>
                <a:cubicBezTo>
                  <a:pt x="147" y="724"/>
                  <a:pt x="150" y="726"/>
                  <a:pt x="154" y="726"/>
                </a:cubicBezTo>
                <a:cubicBezTo>
                  <a:pt x="238" y="726"/>
                  <a:pt x="238" y="726"/>
                  <a:pt x="238" y="726"/>
                </a:cubicBezTo>
                <a:cubicBezTo>
                  <a:pt x="241" y="726"/>
                  <a:pt x="245" y="724"/>
                  <a:pt x="247" y="722"/>
                </a:cubicBezTo>
                <a:cubicBezTo>
                  <a:pt x="250" y="719"/>
                  <a:pt x="251" y="715"/>
                  <a:pt x="251" y="712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1" y="624"/>
                  <a:pt x="250" y="621"/>
                  <a:pt x="247" y="618"/>
                </a:cubicBezTo>
                <a:cubicBezTo>
                  <a:pt x="245" y="616"/>
                  <a:pt x="241" y="614"/>
                  <a:pt x="238" y="614"/>
                </a:cubicBezTo>
                <a:cubicBezTo>
                  <a:pt x="210" y="614"/>
                  <a:pt x="210" y="614"/>
                  <a:pt x="210" y="614"/>
                </a:cubicBezTo>
                <a:cubicBezTo>
                  <a:pt x="210" y="600"/>
                  <a:pt x="210" y="600"/>
                  <a:pt x="210" y="600"/>
                </a:cubicBezTo>
                <a:cubicBezTo>
                  <a:pt x="210" y="585"/>
                  <a:pt x="222" y="572"/>
                  <a:pt x="238" y="572"/>
                </a:cubicBezTo>
                <a:cubicBezTo>
                  <a:pt x="377" y="572"/>
                  <a:pt x="377" y="572"/>
                  <a:pt x="377" y="572"/>
                </a:cubicBezTo>
                <a:cubicBezTo>
                  <a:pt x="377" y="614"/>
                  <a:pt x="377" y="614"/>
                  <a:pt x="377" y="614"/>
                </a:cubicBezTo>
                <a:cubicBezTo>
                  <a:pt x="349" y="614"/>
                  <a:pt x="349" y="614"/>
                  <a:pt x="349" y="614"/>
                </a:cubicBezTo>
                <a:cubicBezTo>
                  <a:pt x="345" y="614"/>
                  <a:pt x="342" y="616"/>
                  <a:pt x="339" y="618"/>
                </a:cubicBezTo>
                <a:cubicBezTo>
                  <a:pt x="337" y="621"/>
                  <a:pt x="335" y="624"/>
                  <a:pt x="335" y="628"/>
                </a:cubicBezTo>
                <a:cubicBezTo>
                  <a:pt x="335" y="712"/>
                  <a:pt x="335" y="712"/>
                  <a:pt x="335" y="712"/>
                </a:cubicBezTo>
                <a:cubicBezTo>
                  <a:pt x="335" y="715"/>
                  <a:pt x="337" y="719"/>
                  <a:pt x="339" y="722"/>
                </a:cubicBezTo>
                <a:cubicBezTo>
                  <a:pt x="342" y="724"/>
                  <a:pt x="345" y="726"/>
                  <a:pt x="349" y="726"/>
                </a:cubicBezTo>
                <a:cubicBezTo>
                  <a:pt x="433" y="726"/>
                  <a:pt x="433" y="726"/>
                  <a:pt x="433" y="726"/>
                </a:cubicBezTo>
                <a:cubicBezTo>
                  <a:pt x="437" y="726"/>
                  <a:pt x="440" y="724"/>
                  <a:pt x="443" y="722"/>
                </a:cubicBezTo>
                <a:cubicBezTo>
                  <a:pt x="445" y="719"/>
                  <a:pt x="447" y="715"/>
                  <a:pt x="447" y="712"/>
                </a:cubicBezTo>
                <a:cubicBezTo>
                  <a:pt x="447" y="628"/>
                  <a:pt x="447" y="628"/>
                  <a:pt x="447" y="628"/>
                </a:cubicBezTo>
                <a:cubicBezTo>
                  <a:pt x="447" y="624"/>
                  <a:pt x="445" y="621"/>
                  <a:pt x="443" y="618"/>
                </a:cubicBezTo>
                <a:cubicBezTo>
                  <a:pt x="440" y="616"/>
                  <a:pt x="437" y="614"/>
                  <a:pt x="433" y="614"/>
                </a:cubicBezTo>
                <a:cubicBezTo>
                  <a:pt x="405" y="614"/>
                  <a:pt x="405" y="614"/>
                  <a:pt x="405" y="614"/>
                </a:cubicBezTo>
                <a:cubicBezTo>
                  <a:pt x="405" y="572"/>
                  <a:pt x="405" y="572"/>
                  <a:pt x="405" y="572"/>
                </a:cubicBezTo>
                <a:cubicBezTo>
                  <a:pt x="544" y="572"/>
                  <a:pt x="544" y="572"/>
                  <a:pt x="544" y="572"/>
                </a:cubicBezTo>
                <a:cubicBezTo>
                  <a:pt x="560" y="572"/>
                  <a:pt x="572" y="585"/>
                  <a:pt x="572" y="600"/>
                </a:cubicBezTo>
                <a:cubicBezTo>
                  <a:pt x="572" y="614"/>
                  <a:pt x="572" y="614"/>
                  <a:pt x="572" y="614"/>
                </a:cubicBezTo>
                <a:cubicBezTo>
                  <a:pt x="544" y="614"/>
                  <a:pt x="544" y="614"/>
                  <a:pt x="544" y="614"/>
                </a:cubicBezTo>
                <a:cubicBezTo>
                  <a:pt x="541" y="614"/>
                  <a:pt x="537" y="616"/>
                  <a:pt x="535" y="618"/>
                </a:cubicBezTo>
                <a:cubicBezTo>
                  <a:pt x="532" y="621"/>
                  <a:pt x="530" y="624"/>
                  <a:pt x="530" y="628"/>
                </a:cubicBezTo>
                <a:cubicBezTo>
                  <a:pt x="530" y="712"/>
                  <a:pt x="530" y="712"/>
                  <a:pt x="530" y="712"/>
                </a:cubicBezTo>
                <a:cubicBezTo>
                  <a:pt x="530" y="715"/>
                  <a:pt x="532" y="719"/>
                  <a:pt x="535" y="722"/>
                </a:cubicBezTo>
                <a:cubicBezTo>
                  <a:pt x="537" y="724"/>
                  <a:pt x="541" y="726"/>
                  <a:pt x="544" y="726"/>
                </a:cubicBezTo>
                <a:cubicBezTo>
                  <a:pt x="628" y="726"/>
                  <a:pt x="628" y="726"/>
                  <a:pt x="628" y="726"/>
                </a:cubicBezTo>
                <a:cubicBezTo>
                  <a:pt x="632" y="726"/>
                  <a:pt x="635" y="724"/>
                  <a:pt x="638" y="722"/>
                </a:cubicBezTo>
                <a:cubicBezTo>
                  <a:pt x="641" y="719"/>
                  <a:pt x="642" y="715"/>
                  <a:pt x="642" y="712"/>
                </a:cubicBezTo>
                <a:cubicBezTo>
                  <a:pt x="642" y="628"/>
                  <a:pt x="642" y="628"/>
                  <a:pt x="642" y="628"/>
                </a:cubicBezTo>
                <a:cubicBezTo>
                  <a:pt x="642" y="624"/>
                  <a:pt x="641" y="621"/>
                  <a:pt x="638" y="618"/>
                </a:cubicBezTo>
                <a:cubicBezTo>
                  <a:pt x="635" y="616"/>
                  <a:pt x="632" y="614"/>
                  <a:pt x="628" y="614"/>
                </a:cubicBezTo>
                <a:cubicBezTo>
                  <a:pt x="600" y="614"/>
                  <a:pt x="600" y="614"/>
                  <a:pt x="600" y="614"/>
                </a:cubicBezTo>
                <a:cubicBezTo>
                  <a:pt x="600" y="600"/>
                  <a:pt x="600" y="600"/>
                  <a:pt x="600" y="600"/>
                </a:cubicBezTo>
                <a:cubicBezTo>
                  <a:pt x="600" y="569"/>
                  <a:pt x="575" y="544"/>
                  <a:pt x="544" y="544"/>
                </a:cubicBezTo>
                <a:cubicBezTo>
                  <a:pt x="405" y="544"/>
                  <a:pt x="405" y="544"/>
                  <a:pt x="405" y="544"/>
                </a:cubicBezTo>
                <a:cubicBezTo>
                  <a:pt x="405" y="502"/>
                  <a:pt x="405" y="502"/>
                  <a:pt x="405" y="502"/>
                </a:cubicBezTo>
                <a:lnTo>
                  <a:pt x="628" y="502"/>
                </a:lnTo>
                <a:close/>
                <a:moveTo>
                  <a:pt x="224" y="698"/>
                </a:moveTo>
                <a:cubicBezTo>
                  <a:pt x="168" y="698"/>
                  <a:pt x="168" y="698"/>
                  <a:pt x="168" y="698"/>
                </a:cubicBezTo>
                <a:cubicBezTo>
                  <a:pt x="168" y="642"/>
                  <a:pt x="168" y="642"/>
                  <a:pt x="168" y="642"/>
                </a:cubicBezTo>
                <a:cubicBezTo>
                  <a:pt x="224" y="642"/>
                  <a:pt x="224" y="642"/>
                  <a:pt x="224" y="642"/>
                </a:cubicBezTo>
                <a:lnTo>
                  <a:pt x="224" y="698"/>
                </a:lnTo>
                <a:close/>
                <a:moveTo>
                  <a:pt x="419" y="698"/>
                </a:moveTo>
                <a:cubicBezTo>
                  <a:pt x="363" y="698"/>
                  <a:pt x="363" y="698"/>
                  <a:pt x="363" y="698"/>
                </a:cubicBezTo>
                <a:cubicBezTo>
                  <a:pt x="363" y="642"/>
                  <a:pt x="363" y="642"/>
                  <a:pt x="363" y="642"/>
                </a:cubicBezTo>
                <a:cubicBezTo>
                  <a:pt x="419" y="642"/>
                  <a:pt x="419" y="642"/>
                  <a:pt x="419" y="642"/>
                </a:cubicBezTo>
                <a:lnTo>
                  <a:pt x="419" y="698"/>
                </a:lnTo>
                <a:close/>
                <a:moveTo>
                  <a:pt x="614" y="698"/>
                </a:moveTo>
                <a:cubicBezTo>
                  <a:pt x="558" y="698"/>
                  <a:pt x="558" y="698"/>
                  <a:pt x="558" y="698"/>
                </a:cubicBezTo>
                <a:cubicBezTo>
                  <a:pt x="558" y="642"/>
                  <a:pt x="558" y="642"/>
                  <a:pt x="558" y="642"/>
                </a:cubicBezTo>
                <a:cubicBezTo>
                  <a:pt x="614" y="642"/>
                  <a:pt x="614" y="642"/>
                  <a:pt x="614" y="642"/>
                </a:cubicBezTo>
                <a:lnTo>
                  <a:pt x="614" y="698"/>
                </a:lnTo>
                <a:close/>
                <a:moveTo>
                  <a:pt x="28" y="391"/>
                </a:moveTo>
                <a:cubicBezTo>
                  <a:pt x="28" y="345"/>
                  <a:pt x="66" y="307"/>
                  <a:pt x="112" y="307"/>
                </a:cubicBezTo>
                <a:cubicBezTo>
                  <a:pt x="117" y="307"/>
                  <a:pt x="122" y="308"/>
                  <a:pt x="127" y="309"/>
                </a:cubicBezTo>
                <a:cubicBezTo>
                  <a:pt x="132" y="309"/>
                  <a:pt x="137" y="308"/>
                  <a:pt x="140" y="304"/>
                </a:cubicBezTo>
                <a:cubicBezTo>
                  <a:pt x="143" y="301"/>
                  <a:pt x="144" y="296"/>
                  <a:pt x="143" y="292"/>
                </a:cubicBezTo>
                <a:cubicBezTo>
                  <a:pt x="141" y="283"/>
                  <a:pt x="140" y="274"/>
                  <a:pt x="140" y="265"/>
                </a:cubicBezTo>
                <a:cubicBezTo>
                  <a:pt x="140" y="204"/>
                  <a:pt x="190" y="154"/>
                  <a:pt x="251" y="154"/>
                </a:cubicBezTo>
                <a:cubicBezTo>
                  <a:pt x="276" y="154"/>
                  <a:pt x="298" y="162"/>
                  <a:pt x="316" y="175"/>
                </a:cubicBezTo>
                <a:cubicBezTo>
                  <a:pt x="320" y="177"/>
                  <a:pt x="325" y="178"/>
                  <a:pt x="330" y="176"/>
                </a:cubicBezTo>
                <a:cubicBezTo>
                  <a:pt x="334" y="174"/>
                  <a:pt x="337" y="170"/>
                  <a:pt x="338" y="166"/>
                </a:cubicBezTo>
                <a:cubicBezTo>
                  <a:pt x="352" y="88"/>
                  <a:pt x="420" y="28"/>
                  <a:pt x="503" y="28"/>
                </a:cubicBezTo>
                <a:cubicBezTo>
                  <a:pt x="595" y="28"/>
                  <a:pt x="670" y="103"/>
                  <a:pt x="670" y="196"/>
                </a:cubicBezTo>
                <a:cubicBezTo>
                  <a:pt x="670" y="203"/>
                  <a:pt x="669" y="211"/>
                  <a:pt x="668" y="219"/>
                </a:cubicBezTo>
                <a:cubicBezTo>
                  <a:pt x="667" y="225"/>
                  <a:pt x="671" y="231"/>
                  <a:pt x="677" y="233"/>
                </a:cubicBezTo>
                <a:cubicBezTo>
                  <a:pt x="722" y="252"/>
                  <a:pt x="754" y="297"/>
                  <a:pt x="754" y="349"/>
                </a:cubicBezTo>
                <a:cubicBezTo>
                  <a:pt x="754" y="418"/>
                  <a:pt x="697" y="474"/>
                  <a:pt x="628" y="475"/>
                </a:cubicBezTo>
                <a:cubicBezTo>
                  <a:pt x="628" y="475"/>
                  <a:pt x="628" y="475"/>
                  <a:pt x="628" y="475"/>
                </a:cubicBezTo>
                <a:cubicBezTo>
                  <a:pt x="112" y="475"/>
                  <a:pt x="112" y="475"/>
                  <a:pt x="112" y="475"/>
                </a:cubicBezTo>
                <a:cubicBezTo>
                  <a:pt x="66" y="475"/>
                  <a:pt x="28" y="437"/>
                  <a:pt x="28" y="391"/>
                </a:cubicBezTo>
                <a:close/>
              </a:path>
            </a:pathLst>
          </a:custGeom>
          <a:solidFill>
            <a:srgbClr val="CD20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822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0D64B1-88D1-204A-9FB1-79255A7DB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36EF104-6C65-8945-B2A5-E85247870C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01600" y="292100"/>
            <a:ext cx="12192000" cy="6858000"/>
          </a:xfrm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46D2DC-9EC1-984F-A085-2F6379DBA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15" y="3429000"/>
            <a:ext cx="7372951" cy="1575816"/>
          </a:xfrm>
        </p:spPr>
        <p:txBody>
          <a:bodyPr/>
          <a:lstStyle/>
          <a:p>
            <a:r>
              <a:rPr lang="en-US" b="1" dirty="0"/>
              <a:t>INFRAESTRUCTURA EN LA NUBE </a:t>
            </a:r>
          </a:p>
        </p:txBody>
      </p:sp>
    </p:spTree>
    <p:extLst>
      <p:ext uri="{BB962C8B-B14F-4D97-AF65-F5344CB8AC3E}">
        <p14:creationId xmlns:p14="http://schemas.microsoft.com/office/powerpoint/2010/main" val="1926141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F5A4F697-15DD-7D40-B926-848C73B3362F}"/>
              </a:ext>
            </a:extLst>
          </p:cNvPr>
          <p:cNvSpPr>
            <a:spLocks noGrp="1"/>
          </p:cNvSpPr>
          <p:nvPr/>
        </p:nvSpPr>
        <p:spPr>
          <a:xfrm>
            <a:off x="0" y="194734"/>
            <a:ext cx="4834467" cy="2819276"/>
          </a:xfrm>
          <a:prstGeom prst="rect">
            <a:avLst/>
          </a:prstGeom>
        </p:spPr>
        <p:txBody>
          <a:bodyPr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CO" sz="5333" dirty="0">
                <a:solidFill>
                  <a:schemeClr val="tx1"/>
                </a:solidFill>
                <a:latin typeface="Arial"/>
                <a:cs typeface="Arial"/>
              </a:rPr>
              <a:t>¿Qué es infraestructura en la nube?</a:t>
            </a:r>
            <a:endParaRPr lang="es-CO" sz="5333" dirty="0">
              <a:solidFill>
                <a:schemeClr val="tx1"/>
              </a:solidFill>
            </a:endParaRPr>
          </a:p>
        </p:txBody>
      </p:sp>
      <p:sp>
        <p:nvSpPr>
          <p:cNvPr id="4" name="Freeform 160">
            <a:extLst>
              <a:ext uri="{FF2B5EF4-FFF2-40B4-BE49-F238E27FC236}">
                <a16:creationId xmlns:a16="http://schemas.microsoft.com/office/drawing/2014/main" id="{AEF8B1EC-744B-4063-A1E1-5F791DC6DF06}"/>
              </a:ext>
            </a:extLst>
          </p:cNvPr>
          <p:cNvSpPr>
            <a:spLocks noEditPoints="1"/>
          </p:cNvSpPr>
          <p:nvPr/>
        </p:nvSpPr>
        <p:spPr bwMode="auto">
          <a:xfrm>
            <a:off x="6524101" y="2124187"/>
            <a:ext cx="3131628" cy="2733039"/>
          </a:xfrm>
          <a:custGeom>
            <a:avLst/>
            <a:gdLst>
              <a:gd name="T0" fmla="*/ 497 w 774"/>
              <a:gd name="T1" fmla="*/ 0 h 690"/>
              <a:gd name="T2" fmla="*/ 111 w 774"/>
              <a:gd name="T3" fmla="*/ 262 h 690"/>
              <a:gd name="T4" fmla="*/ 0 w 774"/>
              <a:gd name="T5" fmla="*/ 386 h 690"/>
              <a:gd name="T6" fmla="*/ 217 w 774"/>
              <a:gd name="T7" fmla="*/ 503 h 690"/>
              <a:gd name="T8" fmla="*/ 202 w 774"/>
              <a:gd name="T9" fmla="*/ 600 h 690"/>
              <a:gd name="T10" fmla="*/ 300 w 774"/>
              <a:gd name="T11" fmla="*/ 610 h 690"/>
              <a:gd name="T12" fmla="*/ 359 w 774"/>
              <a:gd name="T13" fmla="*/ 688 h 690"/>
              <a:gd name="T14" fmla="*/ 415 w 774"/>
              <a:gd name="T15" fmla="*/ 688 h 690"/>
              <a:gd name="T16" fmla="*/ 474 w 774"/>
              <a:gd name="T17" fmla="*/ 610 h 690"/>
              <a:gd name="T18" fmla="*/ 572 w 774"/>
              <a:gd name="T19" fmla="*/ 600 h 690"/>
              <a:gd name="T20" fmla="*/ 557 w 774"/>
              <a:gd name="T21" fmla="*/ 503 h 690"/>
              <a:gd name="T22" fmla="*/ 774 w 774"/>
              <a:gd name="T23" fmla="*/ 345 h 690"/>
              <a:gd name="T24" fmla="*/ 545 w 774"/>
              <a:gd name="T25" fmla="*/ 477 h 690"/>
              <a:gd name="T26" fmla="*/ 514 w 774"/>
              <a:gd name="T27" fmla="*/ 551 h 690"/>
              <a:gd name="T28" fmla="*/ 483 w 774"/>
              <a:gd name="T29" fmla="*/ 582 h 690"/>
              <a:gd name="T30" fmla="*/ 409 w 774"/>
              <a:gd name="T31" fmla="*/ 613 h 690"/>
              <a:gd name="T32" fmla="*/ 372 w 774"/>
              <a:gd name="T33" fmla="*/ 662 h 690"/>
              <a:gd name="T34" fmla="*/ 307 w 774"/>
              <a:gd name="T35" fmla="*/ 581 h 690"/>
              <a:gd name="T36" fmla="*/ 231 w 774"/>
              <a:gd name="T37" fmla="*/ 591 h 690"/>
              <a:gd name="T38" fmla="*/ 241 w 774"/>
              <a:gd name="T39" fmla="*/ 488 h 690"/>
              <a:gd name="T40" fmla="*/ 180 w 774"/>
              <a:gd name="T41" fmla="*/ 455 h 690"/>
              <a:gd name="T42" fmla="*/ 241 w 774"/>
              <a:gd name="T43" fmla="*/ 423 h 690"/>
              <a:gd name="T44" fmla="*/ 231 w 774"/>
              <a:gd name="T45" fmla="*/ 320 h 690"/>
              <a:gd name="T46" fmla="*/ 307 w 774"/>
              <a:gd name="T47" fmla="*/ 329 h 690"/>
              <a:gd name="T48" fmla="*/ 372 w 774"/>
              <a:gd name="T49" fmla="*/ 249 h 690"/>
              <a:gd name="T50" fmla="*/ 409 w 774"/>
              <a:gd name="T51" fmla="*/ 298 h 690"/>
              <a:gd name="T52" fmla="*/ 483 w 774"/>
              <a:gd name="T53" fmla="*/ 329 h 690"/>
              <a:gd name="T54" fmla="*/ 514 w 774"/>
              <a:gd name="T55" fmla="*/ 360 h 690"/>
              <a:gd name="T56" fmla="*/ 544 w 774"/>
              <a:gd name="T57" fmla="*/ 434 h 690"/>
              <a:gd name="T58" fmla="*/ 594 w 774"/>
              <a:gd name="T59" fmla="*/ 471 h 690"/>
              <a:gd name="T60" fmla="*/ 622 w 774"/>
              <a:gd name="T61" fmla="*/ 455 h 690"/>
              <a:gd name="T62" fmla="*/ 557 w 774"/>
              <a:gd name="T63" fmla="*/ 408 h 690"/>
              <a:gd name="T64" fmla="*/ 572 w 774"/>
              <a:gd name="T65" fmla="*/ 311 h 690"/>
              <a:gd name="T66" fmla="*/ 474 w 774"/>
              <a:gd name="T67" fmla="*/ 301 h 690"/>
              <a:gd name="T68" fmla="*/ 415 w 774"/>
              <a:gd name="T69" fmla="*/ 223 h 690"/>
              <a:gd name="T70" fmla="*/ 347 w 774"/>
              <a:gd name="T71" fmla="*/ 234 h 690"/>
              <a:gd name="T72" fmla="*/ 259 w 774"/>
              <a:gd name="T73" fmla="*/ 270 h 690"/>
              <a:gd name="T74" fmla="*/ 202 w 774"/>
              <a:gd name="T75" fmla="*/ 328 h 690"/>
              <a:gd name="T76" fmla="*/ 166 w 774"/>
              <a:gd name="T77" fmla="*/ 415 h 690"/>
              <a:gd name="T78" fmla="*/ 153 w 774"/>
              <a:gd name="T79" fmla="*/ 469 h 690"/>
              <a:gd name="T80" fmla="*/ 111 w 774"/>
              <a:gd name="T81" fmla="*/ 304 h 690"/>
              <a:gd name="T82" fmla="*/ 142 w 774"/>
              <a:gd name="T83" fmla="*/ 288 h 690"/>
              <a:gd name="T84" fmla="*/ 313 w 774"/>
              <a:gd name="T85" fmla="*/ 172 h 690"/>
              <a:gd name="T86" fmla="*/ 497 w 774"/>
              <a:gd name="T87" fmla="*/ 27 h 690"/>
              <a:gd name="T88" fmla="*/ 670 w 774"/>
              <a:gd name="T89" fmla="*/ 230 h 690"/>
              <a:gd name="T90" fmla="*/ 387 w 774"/>
              <a:gd name="T91" fmla="*/ 428 h 690"/>
              <a:gd name="T92" fmla="*/ 415 w 774"/>
              <a:gd name="T93" fmla="*/ 455 h 690"/>
              <a:gd name="T94" fmla="*/ 277 w 774"/>
              <a:gd name="T95" fmla="*/ 455 h 690"/>
              <a:gd name="T96" fmla="*/ 387 w 774"/>
              <a:gd name="T97" fmla="*/ 345 h 690"/>
              <a:gd name="T98" fmla="*/ 387 w 774"/>
              <a:gd name="T99" fmla="*/ 373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774" h="690">
                <a:moveTo>
                  <a:pt x="690" y="209"/>
                </a:moveTo>
                <a:cubicBezTo>
                  <a:pt x="690" y="204"/>
                  <a:pt x="691" y="199"/>
                  <a:pt x="691" y="193"/>
                </a:cubicBezTo>
                <a:cubicBezTo>
                  <a:pt x="691" y="86"/>
                  <a:pt x="604" y="0"/>
                  <a:pt x="497" y="0"/>
                </a:cubicBezTo>
                <a:cubicBezTo>
                  <a:pt x="409" y="0"/>
                  <a:pt x="335" y="59"/>
                  <a:pt x="312" y="139"/>
                </a:cubicBezTo>
                <a:cubicBezTo>
                  <a:pt x="293" y="130"/>
                  <a:pt x="272" y="124"/>
                  <a:pt x="249" y="124"/>
                </a:cubicBezTo>
                <a:cubicBezTo>
                  <a:pt x="173" y="124"/>
                  <a:pt x="111" y="186"/>
                  <a:pt x="111" y="262"/>
                </a:cubicBezTo>
                <a:cubicBezTo>
                  <a:pt x="111" y="267"/>
                  <a:pt x="111" y="271"/>
                  <a:pt x="112" y="276"/>
                </a:cubicBezTo>
                <a:cubicBezTo>
                  <a:pt x="111" y="276"/>
                  <a:pt x="111" y="276"/>
                  <a:pt x="111" y="276"/>
                </a:cubicBezTo>
                <a:cubicBezTo>
                  <a:pt x="50" y="276"/>
                  <a:pt x="0" y="325"/>
                  <a:pt x="0" y="386"/>
                </a:cubicBezTo>
                <a:cubicBezTo>
                  <a:pt x="0" y="447"/>
                  <a:pt x="50" y="497"/>
                  <a:pt x="111" y="497"/>
                </a:cubicBezTo>
                <a:cubicBezTo>
                  <a:pt x="167" y="497"/>
                  <a:pt x="167" y="497"/>
                  <a:pt x="167" y="497"/>
                </a:cubicBezTo>
                <a:cubicBezTo>
                  <a:pt x="217" y="503"/>
                  <a:pt x="217" y="503"/>
                  <a:pt x="217" y="503"/>
                </a:cubicBezTo>
                <a:cubicBezTo>
                  <a:pt x="220" y="517"/>
                  <a:pt x="226" y="530"/>
                  <a:pt x="233" y="542"/>
                </a:cubicBezTo>
                <a:cubicBezTo>
                  <a:pt x="202" y="583"/>
                  <a:pt x="202" y="583"/>
                  <a:pt x="202" y="583"/>
                </a:cubicBezTo>
                <a:cubicBezTo>
                  <a:pt x="198" y="588"/>
                  <a:pt x="198" y="595"/>
                  <a:pt x="202" y="600"/>
                </a:cubicBezTo>
                <a:cubicBezTo>
                  <a:pt x="214" y="615"/>
                  <a:pt x="227" y="628"/>
                  <a:pt x="242" y="640"/>
                </a:cubicBezTo>
                <a:cubicBezTo>
                  <a:pt x="247" y="644"/>
                  <a:pt x="254" y="644"/>
                  <a:pt x="259" y="640"/>
                </a:cubicBezTo>
                <a:cubicBezTo>
                  <a:pt x="300" y="610"/>
                  <a:pt x="300" y="610"/>
                  <a:pt x="300" y="610"/>
                </a:cubicBezTo>
                <a:cubicBezTo>
                  <a:pt x="312" y="617"/>
                  <a:pt x="326" y="622"/>
                  <a:pt x="339" y="626"/>
                </a:cubicBezTo>
                <a:cubicBezTo>
                  <a:pt x="347" y="677"/>
                  <a:pt x="347" y="677"/>
                  <a:pt x="347" y="677"/>
                </a:cubicBezTo>
                <a:cubicBezTo>
                  <a:pt x="347" y="683"/>
                  <a:pt x="352" y="688"/>
                  <a:pt x="359" y="688"/>
                </a:cubicBezTo>
                <a:cubicBezTo>
                  <a:pt x="368" y="690"/>
                  <a:pt x="377" y="690"/>
                  <a:pt x="387" y="690"/>
                </a:cubicBezTo>
                <a:cubicBezTo>
                  <a:pt x="388" y="690"/>
                  <a:pt x="388" y="690"/>
                  <a:pt x="388" y="690"/>
                </a:cubicBezTo>
                <a:cubicBezTo>
                  <a:pt x="397" y="690"/>
                  <a:pt x="406" y="689"/>
                  <a:pt x="415" y="688"/>
                </a:cubicBezTo>
                <a:cubicBezTo>
                  <a:pt x="422" y="688"/>
                  <a:pt x="426" y="683"/>
                  <a:pt x="427" y="677"/>
                </a:cubicBezTo>
                <a:cubicBezTo>
                  <a:pt x="435" y="626"/>
                  <a:pt x="435" y="626"/>
                  <a:pt x="435" y="626"/>
                </a:cubicBezTo>
                <a:cubicBezTo>
                  <a:pt x="448" y="622"/>
                  <a:pt x="462" y="617"/>
                  <a:pt x="474" y="610"/>
                </a:cubicBezTo>
                <a:cubicBezTo>
                  <a:pt x="515" y="640"/>
                  <a:pt x="515" y="640"/>
                  <a:pt x="515" y="640"/>
                </a:cubicBezTo>
                <a:cubicBezTo>
                  <a:pt x="520" y="644"/>
                  <a:pt x="527" y="644"/>
                  <a:pt x="532" y="640"/>
                </a:cubicBezTo>
                <a:cubicBezTo>
                  <a:pt x="547" y="628"/>
                  <a:pt x="560" y="615"/>
                  <a:pt x="572" y="600"/>
                </a:cubicBezTo>
                <a:cubicBezTo>
                  <a:pt x="576" y="595"/>
                  <a:pt x="576" y="588"/>
                  <a:pt x="572" y="583"/>
                </a:cubicBezTo>
                <a:cubicBezTo>
                  <a:pt x="541" y="542"/>
                  <a:pt x="541" y="542"/>
                  <a:pt x="541" y="542"/>
                </a:cubicBezTo>
                <a:cubicBezTo>
                  <a:pt x="548" y="530"/>
                  <a:pt x="554" y="517"/>
                  <a:pt x="557" y="503"/>
                </a:cubicBezTo>
                <a:cubicBezTo>
                  <a:pt x="607" y="497"/>
                  <a:pt x="607" y="497"/>
                  <a:pt x="607" y="497"/>
                </a:cubicBezTo>
                <a:cubicBezTo>
                  <a:pt x="622" y="497"/>
                  <a:pt x="622" y="497"/>
                  <a:pt x="622" y="497"/>
                </a:cubicBezTo>
                <a:cubicBezTo>
                  <a:pt x="706" y="497"/>
                  <a:pt x="774" y="429"/>
                  <a:pt x="774" y="345"/>
                </a:cubicBezTo>
                <a:cubicBezTo>
                  <a:pt x="774" y="286"/>
                  <a:pt x="740" y="234"/>
                  <a:pt x="690" y="209"/>
                </a:cubicBezTo>
                <a:close/>
                <a:moveTo>
                  <a:pt x="594" y="471"/>
                </a:moveTo>
                <a:cubicBezTo>
                  <a:pt x="545" y="477"/>
                  <a:pt x="545" y="477"/>
                  <a:pt x="545" y="477"/>
                </a:cubicBezTo>
                <a:cubicBezTo>
                  <a:pt x="539" y="478"/>
                  <a:pt x="534" y="482"/>
                  <a:pt x="533" y="488"/>
                </a:cubicBezTo>
                <a:cubicBezTo>
                  <a:pt x="529" y="505"/>
                  <a:pt x="522" y="521"/>
                  <a:pt x="513" y="536"/>
                </a:cubicBezTo>
                <a:cubicBezTo>
                  <a:pt x="510" y="540"/>
                  <a:pt x="510" y="547"/>
                  <a:pt x="514" y="551"/>
                </a:cubicBezTo>
                <a:cubicBezTo>
                  <a:pt x="543" y="591"/>
                  <a:pt x="543" y="591"/>
                  <a:pt x="543" y="591"/>
                </a:cubicBezTo>
                <a:cubicBezTo>
                  <a:pt x="537" y="598"/>
                  <a:pt x="530" y="605"/>
                  <a:pt x="523" y="612"/>
                </a:cubicBezTo>
                <a:cubicBezTo>
                  <a:pt x="483" y="582"/>
                  <a:pt x="483" y="582"/>
                  <a:pt x="483" y="582"/>
                </a:cubicBezTo>
                <a:cubicBezTo>
                  <a:pt x="478" y="579"/>
                  <a:pt x="472" y="578"/>
                  <a:pt x="467" y="581"/>
                </a:cubicBezTo>
                <a:cubicBezTo>
                  <a:pt x="453" y="591"/>
                  <a:pt x="437" y="597"/>
                  <a:pt x="419" y="601"/>
                </a:cubicBezTo>
                <a:cubicBezTo>
                  <a:pt x="414" y="603"/>
                  <a:pt x="409" y="607"/>
                  <a:pt x="409" y="61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97" y="662"/>
                  <a:pt x="392" y="663"/>
                  <a:pt x="387" y="663"/>
                </a:cubicBezTo>
                <a:cubicBezTo>
                  <a:pt x="382" y="663"/>
                  <a:pt x="377" y="662"/>
                  <a:pt x="372" y="662"/>
                </a:cubicBezTo>
                <a:cubicBezTo>
                  <a:pt x="365" y="613"/>
                  <a:pt x="365" y="613"/>
                  <a:pt x="365" y="613"/>
                </a:cubicBezTo>
                <a:cubicBezTo>
                  <a:pt x="365" y="607"/>
                  <a:pt x="360" y="603"/>
                  <a:pt x="355" y="601"/>
                </a:cubicBezTo>
                <a:cubicBezTo>
                  <a:pt x="337" y="597"/>
                  <a:pt x="321" y="591"/>
                  <a:pt x="307" y="581"/>
                </a:cubicBezTo>
                <a:cubicBezTo>
                  <a:pt x="302" y="578"/>
                  <a:pt x="296" y="579"/>
                  <a:pt x="291" y="582"/>
                </a:cubicBezTo>
                <a:cubicBezTo>
                  <a:pt x="251" y="612"/>
                  <a:pt x="251" y="612"/>
                  <a:pt x="251" y="612"/>
                </a:cubicBezTo>
                <a:cubicBezTo>
                  <a:pt x="244" y="605"/>
                  <a:pt x="237" y="598"/>
                  <a:pt x="231" y="591"/>
                </a:cubicBezTo>
                <a:cubicBezTo>
                  <a:pt x="260" y="551"/>
                  <a:pt x="260" y="551"/>
                  <a:pt x="260" y="551"/>
                </a:cubicBezTo>
                <a:cubicBezTo>
                  <a:pt x="264" y="547"/>
                  <a:pt x="264" y="540"/>
                  <a:pt x="261" y="536"/>
                </a:cubicBezTo>
                <a:cubicBezTo>
                  <a:pt x="252" y="521"/>
                  <a:pt x="245" y="505"/>
                  <a:pt x="241" y="488"/>
                </a:cubicBezTo>
                <a:cubicBezTo>
                  <a:pt x="240" y="482"/>
                  <a:pt x="235" y="478"/>
                  <a:pt x="229" y="477"/>
                </a:cubicBezTo>
                <a:cubicBezTo>
                  <a:pt x="180" y="471"/>
                  <a:pt x="180" y="471"/>
                  <a:pt x="180" y="471"/>
                </a:cubicBezTo>
                <a:cubicBezTo>
                  <a:pt x="180" y="466"/>
                  <a:pt x="180" y="460"/>
                  <a:pt x="180" y="455"/>
                </a:cubicBezTo>
                <a:cubicBezTo>
                  <a:pt x="180" y="451"/>
                  <a:pt x="180" y="446"/>
                  <a:pt x="180" y="441"/>
                </a:cubicBezTo>
                <a:cubicBezTo>
                  <a:pt x="230" y="434"/>
                  <a:pt x="230" y="434"/>
                  <a:pt x="230" y="434"/>
                </a:cubicBezTo>
                <a:cubicBezTo>
                  <a:pt x="235" y="433"/>
                  <a:pt x="240" y="429"/>
                  <a:pt x="241" y="423"/>
                </a:cubicBezTo>
                <a:cubicBezTo>
                  <a:pt x="245" y="406"/>
                  <a:pt x="252" y="390"/>
                  <a:pt x="261" y="375"/>
                </a:cubicBezTo>
                <a:cubicBezTo>
                  <a:pt x="264" y="370"/>
                  <a:pt x="264" y="364"/>
                  <a:pt x="260" y="360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237" y="312"/>
                  <a:pt x="244" y="306"/>
                  <a:pt x="251" y="299"/>
                </a:cubicBezTo>
                <a:cubicBezTo>
                  <a:pt x="291" y="329"/>
                  <a:pt x="291" y="329"/>
                  <a:pt x="291" y="329"/>
                </a:cubicBezTo>
                <a:cubicBezTo>
                  <a:pt x="296" y="332"/>
                  <a:pt x="302" y="333"/>
                  <a:pt x="307" y="329"/>
                </a:cubicBezTo>
                <a:cubicBezTo>
                  <a:pt x="321" y="320"/>
                  <a:pt x="337" y="313"/>
                  <a:pt x="355" y="310"/>
                </a:cubicBezTo>
                <a:cubicBezTo>
                  <a:pt x="360" y="308"/>
                  <a:pt x="365" y="304"/>
                  <a:pt x="365" y="298"/>
                </a:cubicBezTo>
                <a:cubicBezTo>
                  <a:pt x="372" y="249"/>
                  <a:pt x="372" y="249"/>
                  <a:pt x="372" y="249"/>
                </a:cubicBezTo>
                <a:cubicBezTo>
                  <a:pt x="377" y="249"/>
                  <a:pt x="382" y="248"/>
                  <a:pt x="387" y="248"/>
                </a:cubicBezTo>
                <a:cubicBezTo>
                  <a:pt x="392" y="248"/>
                  <a:pt x="397" y="249"/>
                  <a:pt x="402" y="249"/>
                </a:cubicBezTo>
                <a:cubicBezTo>
                  <a:pt x="409" y="298"/>
                  <a:pt x="409" y="298"/>
                  <a:pt x="409" y="298"/>
                </a:cubicBezTo>
                <a:cubicBezTo>
                  <a:pt x="409" y="304"/>
                  <a:pt x="414" y="308"/>
                  <a:pt x="419" y="310"/>
                </a:cubicBezTo>
                <a:cubicBezTo>
                  <a:pt x="437" y="313"/>
                  <a:pt x="453" y="320"/>
                  <a:pt x="467" y="329"/>
                </a:cubicBezTo>
                <a:cubicBezTo>
                  <a:pt x="472" y="333"/>
                  <a:pt x="478" y="332"/>
                  <a:pt x="483" y="329"/>
                </a:cubicBezTo>
                <a:cubicBezTo>
                  <a:pt x="523" y="299"/>
                  <a:pt x="523" y="299"/>
                  <a:pt x="523" y="299"/>
                </a:cubicBezTo>
                <a:cubicBezTo>
                  <a:pt x="530" y="306"/>
                  <a:pt x="537" y="312"/>
                  <a:pt x="543" y="320"/>
                </a:cubicBezTo>
                <a:cubicBezTo>
                  <a:pt x="514" y="360"/>
                  <a:pt x="514" y="360"/>
                  <a:pt x="514" y="360"/>
                </a:cubicBezTo>
                <a:cubicBezTo>
                  <a:pt x="510" y="364"/>
                  <a:pt x="510" y="370"/>
                  <a:pt x="513" y="375"/>
                </a:cubicBezTo>
                <a:cubicBezTo>
                  <a:pt x="522" y="390"/>
                  <a:pt x="529" y="406"/>
                  <a:pt x="533" y="423"/>
                </a:cubicBezTo>
                <a:cubicBezTo>
                  <a:pt x="534" y="429"/>
                  <a:pt x="539" y="433"/>
                  <a:pt x="544" y="434"/>
                </a:cubicBezTo>
                <a:cubicBezTo>
                  <a:pt x="594" y="441"/>
                  <a:pt x="594" y="441"/>
                  <a:pt x="594" y="441"/>
                </a:cubicBezTo>
                <a:cubicBezTo>
                  <a:pt x="594" y="446"/>
                  <a:pt x="594" y="451"/>
                  <a:pt x="594" y="455"/>
                </a:cubicBezTo>
                <a:cubicBezTo>
                  <a:pt x="594" y="460"/>
                  <a:pt x="594" y="466"/>
                  <a:pt x="594" y="471"/>
                </a:cubicBezTo>
                <a:close/>
                <a:moveTo>
                  <a:pt x="622" y="469"/>
                </a:moveTo>
                <a:cubicBezTo>
                  <a:pt x="621" y="469"/>
                  <a:pt x="621" y="469"/>
                  <a:pt x="621" y="469"/>
                </a:cubicBezTo>
                <a:cubicBezTo>
                  <a:pt x="622" y="465"/>
                  <a:pt x="622" y="460"/>
                  <a:pt x="622" y="455"/>
                </a:cubicBezTo>
                <a:cubicBezTo>
                  <a:pt x="622" y="446"/>
                  <a:pt x="621" y="436"/>
                  <a:pt x="620" y="427"/>
                </a:cubicBezTo>
                <a:cubicBezTo>
                  <a:pt x="619" y="421"/>
                  <a:pt x="614" y="416"/>
                  <a:pt x="608" y="415"/>
                </a:cubicBezTo>
                <a:cubicBezTo>
                  <a:pt x="557" y="408"/>
                  <a:pt x="557" y="408"/>
                  <a:pt x="557" y="408"/>
                </a:cubicBezTo>
                <a:cubicBezTo>
                  <a:pt x="554" y="394"/>
                  <a:pt x="548" y="381"/>
                  <a:pt x="541" y="369"/>
                </a:cubicBezTo>
                <a:cubicBezTo>
                  <a:pt x="572" y="328"/>
                  <a:pt x="572" y="328"/>
                  <a:pt x="572" y="328"/>
                </a:cubicBezTo>
                <a:cubicBezTo>
                  <a:pt x="576" y="323"/>
                  <a:pt x="576" y="316"/>
                  <a:pt x="572" y="311"/>
                </a:cubicBezTo>
                <a:cubicBezTo>
                  <a:pt x="560" y="296"/>
                  <a:pt x="547" y="282"/>
                  <a:pt x="532" y="271"/>
                </a:cubicBezTo>
                <a:cubicBezTo>
                  <a:pt x="527" y="267"/>
                  <a:pt x="520" y="267"/>
                  <a:pt x="515" y="270"/>
                </a:cubicBezTo>
                <a:cubicBezTo>
                  <a:pt x="474" y="301"/>
                  <a:pt x="474" y="301"/>
                  <a:pt x="474" y="301"/>
                </a:cubicBezTo>
                <a:cubicBezTo>
                  <a:pt x="462" y="294"/>
                  <a:pt x="448" y="289"/>
                  <a:pt x="435" y="285"/>
                </a:cubicBezTo>
                <a:cubicBezTo>
                  <a:pt x="427" y="234"/>
                  <a:pt x="427" y="234"/>
                  <a:pt x="427" y="234"/>
                </a:cubicBezTo>
                <a:cubicBezTo>
                  <a:pt x="426" y="228"/>
                  <a:pt x="422" y="223"/>
                  <a:pt x="415" y="223"/>
                </a:cubicBezTo>
                <a:cubicBezTo>
                  <a:pt x="406" y="221"/>
                  <a:pt x="397" y="221"/>
                  <a:pt x="387" y="221"/>
                </a:cubicBezTo>
                <a:cubicBezTo>
                  <a:pt x="377" y="221"/>
                  <a:pt x="368" y="221"/>
                  <a:pt x="359" y="223"/>
                </a:cubicBezTo>
                <a:cubicBezTo>
                  <a:pt x="352" y="223"/>
                  <a:pt x="347" y="228"/>
                  <a:pt x="347" y="234"/>
                </a:cubicBezTo>
                <a:cubicBezTo>
                  <a:pt x="339" y="285"/>
                  <a:pt x="339" y="285"/>
                  <a:pt x="339" y="285"/>
                </a:cubicBezTo>
                <a:cubicBezTo>
                  <a:pt x="326" y="289"/>
                  <a:pt x="312" y="294"/>
                  <a:pt x="300" y="301"/>
                </a:cubicBezTo>
                <a:cubicBezTo>
                  <a:pt x="259" y="270"/>
                  <a:pt x="259" y="270"/>
                  <a:pt x="259" y="270"/>
                </a:cubicBezTo>
                <a:cubicBezTo>
                  <a:pt x="254" y="267"/>
                  <a:pt x="247" y="267"/>
                  <a:pt x="242" y="271"/>
                </a:cubicBezTo>
                <a:cubicBezTo>
                  <a:pt x="227" y="282"/>
                  <a:pt x="214" y="296"/>
                  <a:pt x="202" y="311"/>
                </a:cubicBezTo>
                <a:cubicBezTo>
                  <a:pt x="198" y="316"/>
                  <a:pt x="198" y="323"/>
                  <a:pt x="202" y="328"/>
                </a:cubicBezTo>
                <a:cubicBezTo>
                  <a:pt x="233" y="369"/>
                  <a:pt x="233" y="369"/>
                  <a:pt x="233" y="369"/>
                </a:cubicBezTo>
                <a:cubicBezTo>
                  <a:pt x="226" y="381"/>
                  <a:pt x="220" y="394"/>
                  <a:pt x="217" y="408"/>
                </a:cubicBezTo>
                <a:cubicBezTo>
                  <a:pt x="166" y="415"/>
                  <a:pt x="166" y="415"/>
                  <a:pt x="166" y="415"/>
                </a:cubicBezTo>
                <a:cubicBezTo>
                  <a:pt x="160" y="416"/>
                  <a:pt x="155" y="421"/>
                  <a:pt x="154" y="427"/>
                </a:cubicBezTo>
                <a:cubicBezTo>
                  <a:pt x="153" y="436"/>
                  <a:pt x="152" y="446"/>
                  <a:pt x="152" y="455"/>
                </a:cubicBezTo>
                <a:cubicBezTo>
                  <a:pt x="152" y="460"/>
                  <a:pt x="152" y="465"/>
                  <a:pt x="153" y="469"/>
                </a:cubicBezTo>
                <a:cubicBezTo>
                  <a:pt x="111" y="469"/>
                  <a:pt x="111" y="469"/>
                  <a:pt x="111" y="469"/>
                </a:cubicBezTo>
                <a:cubicBezTo>
                  <a:pt x="65" y="469"/>
                  <a:pt x="28" y="432"/>
                  <a:pt x="28" y="386"/>
                </a:cubicBezTo>
                <a:cubicBezTo>
                  <a:pt x="28" y="341"/>
                  <a:pt x="65" y="304"/>
                  <a:pt x="111" y="304"/>
                </a:cubicBezTo>
                <a:cubicBezTo>
                  <a:pt x="116" y="304"/>
                  <a:pt x="121" y="304"/>
                  <a:pt x="126" y="305"/>
                </a:cubicBezTo>
                <a:cubicBezTo>
                  <a:pt x="130" y="306"/>
                  <a:pt x="135" y="304"/>
                  <a:pt x="138" y="301"/>
                </a:cubicBezTo>
                <a:cubicBezTo>
                  <a:pt x="142" y="297"/>
                  <a:pt x="143" y="293"/>
                  <a:pt x="142" y="288"/>
                </a:cubicBezTo>
                <a:cubicBezTo>
                  <a:pt x="140" y="280"/>
                  <a:pt x="138" y="271"/>
                  <a:pt x="138" y="262"/>
                </a:cubicBezTo>
                <a:cubicBezTo>
                  <a:pt x="139" y="201"/>
                  <a:pt x="188" y="152"/>
                  <a:pt x="249" y="152"/>
                </a:cubicBezTo>
                <a:cubicBezTo>
                  <a:pt x="273" y="152"/>
                  <a:pt x="295" y="159"/>
                  <a:pt x="313" y="172"/>
                </a:cubicBezTo>
                <a:cubicBezTo>
                  <a:pt x="317" y="175"/>
                  <a:pt x="322" y="176"/>
                  <a:pt x="326" y="174"/>
                </a:cubicBezTo>
                <a:cubicBezTo>
                  <a:pt x="331" y="172"/>
                  <a:pt x="334" y="168"/>
                  <a:pt x="335" y="164"/>
                </a:cubicBezTo>
                <a:cubicBezTo>
                  <a:pt x="349" y="86"/>
                  <a:pt x="416" y="27"/>
                  <a:pt x="497" y="27"/>
                </a:cubicBezTo>
                <a:cubicBezTo>
                  <a:pt x="589" y="28"/>
                  <a:pt x="663" y="102"/>
                  <a:pt x="663" y="193"/>
                </a:cubicBezTo>
                <a:cubicBezTo>
                  <a:pt x="663" y="201"/>
                  <a:pt x="662" y="208"/>
                  <a:pt x="661" y="216"/>
                </a:cubicBezTo>
                <a:cubicBezTo>
                  <a:pt x="661" y="222"/>
                  <a:pt x="664" y="228"/>
                  <a:pt x="670" y="230"/>
                </a:cubicBezTo>
                <a:cubicBezTo>
                  <a:pt x="714" y="249"/>
                  <a:pt x="746" y="293"/>
                  <a:pt x="746" y="345"/>
                </a:cubicBezTo>
                <a:cubicBezTo>
                  <a:pt x="746" y="414"/>
                  <a:pt x="690" y="469"/>
                  <a:pt x="622" y="469"/>
                </a:cubicBezTo>
                <a:close/>
                <a:moveTo>
                  <a:pt x="387" y="428"/>
                </a:moveTo>
                <a:cubicBezTo>
                  <a:pt x="372" y="428"/>
                  <a:pt x="359" y="440"/>
                  <a:pt x="359" y="455"/>
                </a:cubicBezTo>
                <a:cubicBezTo>
                  <a:pt x="359" y="471"/>
                  <a:pt x="372" y="483"/>
                  <a:pt x="387" y="483"/>
                </a:cubicBezTo>
                <a:cubicBezTo>
                  <a:pt x="402" y="483"/>
                  <a:pt x="415" y="471"/>
                  <a:pt x="415" y="455"/>
                </a:cubicBezTo>
                <a:cubicBezTo>
                  <a:pt x="415" y="440"/>
                  <a:pt x="402" y="428"/>
                  <a:pt x="387" y="428"/>
                </a:cubicBezTo>
                <a:close/>
                <a:moveTo>
                  <a:pt x="387" y="345"/>
                </a:moveTo>
                <a:cubicBezTo>
                  <a:pt x="326" y="345"/>
                  <a:pt x="277" y="394"/>
                  <a:pt x="277" y="455"/>
                </a:cubicBezTo>
                <a:cubicBezTo>
                  <a:pt x="277" y="516"/>
                  <a:pt x="326" y="566"/>
                  <a:pt x="387" y="566"/>
                </a:cubicBezTo>
                <a:cubicBezTo>
                  <a:pt x="448" y="566"/>
                  <a:pt x="497" y="516"/>
                  <a:pt x="497" y="455"/>
                </a:cubicBezTo>
                <a:cubicBezTo>
                  <a:pt x="497" y="394"/>
                  <a:pt x="448" y="345"/>
                  <a:pt x="387" y="345"/>
                </a:cubicBezTo>
                <a:close/>
                <a:moveTo>
                  <a:pt x="387" y="538"/>
                </a:moveTo>
                <a:cubicBezTo>
                  <a:pt x="341" y="538"/>
                  <a:pt x="304" y="501"/>
                  <a:pt x="304" y="455"/>
                </a:cubicBezTo>
                <a:cubicBezTo>
                  <a:pt x="304" y="410"/>
                  <a:pt x="341" y="373"/>
                  <a:pt x="387" y="373"/>
                </a:cubicBezTo>
                <a:cubicBezTo>
                  <a:pt x="433" y="373"/>
                  <a:pt x="470" y="410"/>
                  <a:pt x="470" y="455"/>
                </a:cubicBezTo>
                <a:cubicBezTo>
                  <a:pt x="470" y="501"/>
                  <a:pt x="433" y="538"/>
                  <a:pt x="387" y="538"/>
                </a:cubicBezTo>
                <a:close/>
              </a:path>
            </a:pathLst>
          </a:custGeom>
          <a:solidFill>
            <a:srgbClr val="CD20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745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17A55E-2F88-4CF3-B085-B0D1BB47A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latin typeface="Segoe UI" panose="020B0502040204020203" pitchFamily="34" charset="0"/>
                <a:cs typeface="Segoe UI" panose="020B0502040204020203" pitchFamily="34" charset="0"/>
              </a:rPr>
              <a:t>¿Por qué usar infraestructura en la nube?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8" name="Gráfico 154">
            <a:extLst>
              <a:ext uri="{FF2B5EF4-FFF2-40B4-BE49-F238E27FC236}">
                <a16:creationId xmlns:a16="http://schemas.microsoft.com/office/drawing/2014/main" id="{CA17F060-010E-482C-B70E-5ABC5275C839}"/>
              </a:ext>
            </a:extLst>
          </p:cNvPr>
          <p:cNvGrpSpPr/>
          <p:nvPr/>
        </p:nvGrpSpPr>
        <p:grpSpPr>
          <a:xfrm>
            <a:off x="5573826" y="2906454"/>
            <a:ext cx="1044335" cy="1045108"/>
            <a:chOff x="9009571" y="2679654"/>
            <a:chExt cx="1791158" cy="1792330"/>
          </a:xfrm>
          <a:solidFill>
            <a:schemeClr val="bg1"/>
          </a:solidFill>
        </p:grpSpPr>
        <p:sp>
          <p:nvSpPr>
            <p:cNvPr id="9" name="Forma libre 16">
              <a:extLst>
                <a:ext uri="{FF2B5EF4-FFF2-40B4-BE49-F238E27FC236}">
                  <a16:creationId xmlns:a16="http://schemas.microsoft.com/office/drawing/2014/main" id="{F753F1EF-5CAC-490F-AA84-B298811E5EA4}"/>
                </a:ext>
              </a:extLst>
            </p:cNvPr>
            <p:cNvSpPr/>
            <p:nvPr/>
          </p:nvSpPr>
          <p:spPr>
            <a:xfrm>
              <a:off x="9337265" y="3513790"/>
              <a:ext cx="240885" cy="240885"/>
            </a:xfrm>
            <a:custGeom>
              <a:avLst/>
              <a:gdLst>
                <a:gd name="connsiteX0" fmla="*/ 151573 w 240885"/>
                <a:gd name="connsiteY0" fmla="*/ 2618 h 240885"/>
                <a:gd name="connsiteX1" fmla="*/ 91990 w 240885"/>
                <a:gd name="connsiteY1" fmla="*/ 2618 h 240885"/>
                <a:gd name="connsiteX2" fmla="*/ 2618 w 240885"/>
                <a:gd name="connsiteY2" fmla="*/ 91990 h 240885"/>
                <a:gd name="connsiteX3" fmla="*/ 2618 w 240885"/>
                <a:gd name="connsiteY3" fmla="*/ 151573 h 240885"/>
                <a:gd name="connsiteX4" fmla="*/ 91990 w 240885"/>
                <a:gd name="connsiteY4" fmla="*/ 240944 h 240885"/>
                <a:gd name="connsiteX5" fmla="*/ 151573 w 240885"/>
                <a:gd name="connsiteY5" fmla="*/ 240944 h 240885"/>
                <a:gd name="connsiteX6" fmla="*/ 240944 w 240885"/>
                <a:gd name="connsiteY6" fmla="*/ 151573 h 240885"/>
                <a:gd name="connsiteX7" fmla="*/ 240944 w 240885"/>
                <a:gd name="connsiteY7" fmla="*/ 91990 h 240885"/>
                <a:gd name="connsiteX8" fmla="*/ 151573 w 240885"/>
                <a:gd name="connsiteY8" fmla="*/ 2618 h 240885"/>
                <a:gd name="connsiteX9" fmla="*/ 181366 w 240885"/>
                <a:gd name="connsiteY9" fmla="*/ 151573 h 240885"/>
                <a:gd name="connsiteX10" fmla="*/ 151576 w 240885"/>
                <a:gd name="connsiteY10" fmla="*/ 181362 h 240885"/>
                <a:gd name="connsiteX11" fmla="*/ 91994 w 240885"/>
                <a:gd name="connsiteY11" fmla="*/ 181362 h 240885"/>
                <a:gd name="connsiteX12" fmla="*/ 62204 w 240885"/>
                <a:gd name="connsiteY12" fmla="*/ 151573 h 240885"/>
                <a:gd name="connsiteX13" fmla="*/ 62204 w 240885"/>
                <a:gd name="connsiteY13" fmla="*/ 91990 h 240885"/>
                <a:gd name="connsiteX14" fmla="*/ 91994 w 240885"/>
                <a:gd name="connsiteY14" fmla="*/ 62201 h 240885"/>
                <a:gd name="connsiteX15" fmla="*/ 151576 w 240885"/>
                <a:gd name="connsiteY15" fmla="*/ 62201 h 240885"/>
                <a:gd name="connsiteX16" fmla="*/ 181366 w 240885"/>
                <a:gd name="connsiteY16" fmla="*/ 91990 h 240885"/>
                <a:gd name="connsiteX17" fmla="*/ 181366 w 240885"/>
                <a:gd name="connsiteY17" fmla="*/ 151573 h 240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885" h="240885">
                  <a:moveTo>
                    <a:pt x="151573" y="2618"/>
                  </a:moveTo>
                  <a:lnTo>
                    <a:pt x="91990" y="2618"/>
                  </a:lnTo>
                  <a:cubicBezTo>
                    <a:pt x="42654" y="2671"/>
                    <a:pt x="2671" y="42654"/>
                    <a:pt x="2618" y="91990"/>
                  </a:cubicBezTo>
                  <a:lnTo>
                    <a:pt x="2618" y="151573"/>
                  </a:lnTo>
                  <a:cubicBezTo>
                    <a:pt x="2671" y="200909"/>
                    <a:pt x="42654" y="240892"/>
                    <a:pt x="91990" y="240944"/>
                  </a:cubicBezTo>
                  <a:lnTo>
                    <a:pt x="151573" y="240944"/>
                  </a:lnTo>
                  <a:cubicBezTo>
                    <a:pt x="200909" y="240892"/>
                    <a:pt x="240892" y="200909"/>
                    <a:pt x="240944" y="151573"/>
                  </a:cubicBezTo>
                  <a:lnTo>
                    <a:pt x="240944" y="91990"/>
                  </a:lnTo>
                  <a:cubicBezTo>
                    <a:pt x="240892" y="42654"/>
                    <a:pt x="200909" y="2674"/>
                    <a:pt x="151573" y="2618"/>
                  </a:cubicBezTo>
                  <a:close/>
                  <a:moveTo>
                    <a:pt x="181366" y="151573"/>
                  </a:moveTo>
                  <a:cubicBezTo>
                    <a:pt x="181345" y="168016"/>
                    <a:pt x="168019" y="181341"/>
                    <a:pt x="151576" y="181362"/>
                  </a:cubicBezTo>
                  <a:lnTo>
                    <a:pt x="91994" y="181362"/>
                  </a:lnTo>
                  <a:cubicBezTo>
                    <a:pt x="75551" y="181341"/>
                    <a:pt x="62225" y="168016"/>
                    <a:pt x="62204" y="151573"/>
                  </a:cubicBezTo>
                  <a:lnTo>
                    <a:pt x="62204" y="91990"/>
                  </a:lnTo>
                  <a:cubicBezTo>
                    <a:pt x="62225" y="75547"/>
                    <a:pt x="75551" y="62222"/>
                    <a:pt x="91994" y="62201"/>
                  </a:cubicBezTo>
                  <a:lnTo>
                    <a:pt x="151576" y="62201"/>
                  </a:lnTo>
                  <a:cubicBezTo>
                    <a:pt x="168019" y="62222"/>
                    <a:pt x="181345" y="75547"/>
                    <a:pt x="181366" y="91990"/>
                  </a:cubicBezTo>
                  <a:lnTo>
                    <a:pt x="181366" y="1515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C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/>
            </a:p>
          </p:txBody>
        </p:sp>
        <p:sp>
          <p:nvSpPr>
            <p:cNvPr id="11" name="Forma libre 18">
              <a:extLst>
                <a:ext uri="{FF2B5EF4-FFF2-40B4-BE49-F238E27FC236}">
                  <a16:creationId xmlns:a16="http://schemas.microsoft.com/office/drawing/2014/main" id="{5643ABE7-2630-4794-B670-FD357CACE58F}"/>
                </a:ext>
              </a:extLst>
            </p:cNvPr>
            <p:cNvSpPr/>
            <p:nvPr/>
          </p:nvSpPr>
          <p:spPr>
            <a:xfrm>
              <a:off x="9009571" y="3037147"/>
              <a:ext cx="1375489" cy="1434837"/>
            </a:xfrm>
            <a:custGeom>
              <a:avLst/>
              <a:gdLst>
                <a:gd name="connsiteX0" fmla="*/ 1224035 w 1375488"/>
                <a:gd name="connsiteY0" fmla="*/ 541535 h 1434837"/>
                <a:gd name="connsiteX1" fmla="*/ 1224035 w 1375488"/>
                <a:gd name="connsiteY1" fmla="*/ 479265 h 1434837"/>
                <a:gd name="connsiteX2" fmla="*/ 1104874 w 1375488"/>
                <a:gd name="connsiteY2" fmla="*/ 360104 h 1434837"/>
                <a:gd name="connsiteX3" fmla="*/ 825887 w 1375488"/>
                <a:gd name="connsiteY3" fmla="*/ 360104 h 1434837"/>
                <a:gd name="connsiteX4" fmla="*/ 859946 w 1375488"/>
                <a:gd name="connsiteY4" fmla="*/ 335331 h 1434837"/>
                <a:gd name="connsiteX5" fmla="*/ 872119 w 1375488"/>
                <a:gd name="connsiteY5" fmla="*/ 313571 h 1434837"/>
                <a:gd name="connsiteX6" fmla="*/ 863479 w 1375488"/>
                <a:gd name="connsiteY6" fmla="*/ 290181 h 1434837"/>
                <a:gd name="connsiteX7" fmla="*/ 686987 w 1375488"/>
                <a:gd name="connsiteY7" fmla="*/ 113689 h 1434837"/>
                <a:gd name="connsiteX8" fmla="*/ 565748 w 1375488"/>
                <a:gd name="connsiteY8" fmla="*/ 2648 h 1434837"/>
                <a:gd name="connsiteX9" fmla="*/ 449509 w 1375488"/>
                <a:gd name="connsiteY9" fmla="*/ 118911 h 1434837"/>
                <a:gd name="connsiteX10" fmla="*/ 560578 w 1375488"/>
                <a:gd name="connsiteY10" fmla="*/ 240125 h 1434837"/>
                <a:gd name="connsiteX11" fmla="*/ 628183 w 1375488"/>
                <a:gd name="connsiteY11" fmla="*/ 307535 h 1434837"/>
                <a:gd name="connsiteX12" fmla="*/ 554905 w 1375488"/>
                <a:gd name="connsiteY12" fmla="*/ 360104 h 1434837"/>
                <a:gd name="connsiteX13" fmla="*/ 270734 w 1375488"/>
                <a:gd name="connsiteY13" fmla="*/ 360104 h 1434837"/>
                <a:gd name="connsiteX14" fmla="*/ 151573 w 1375488"/>
                <a:gd name="connsiteY14" fmla="*/ 479265 h 1434837"/>
                <a:gd name="connsiteX15" fmla="*/ 151573 w 1375488"/>
                <a:gd name="connsiteY15" fmla="*/ 541535 h 1434837"/>
                <a:gd name="connsiteX16" fmla="*/ 2618 w 1375488"/>
                <a:gd name="connsiteY16" fmla="*/ 717588 h 1434837"/>
                <a:gd name="connsiteX17" fmla="*/ 151573 w 1375488"/>
                <a:gd name="connsiteY17" fmla="*/ 893640 h 1434837"/>
                <a:gd name="connsiteX18" fmla="*/ 151573 w 1375488"/>
                <a:gd name="connsiteY18" fmla="*/ 955910 h 1434837"/>
                <a:gd name="connsiteX19" fmla="*/ 270734 w 1375488"/>
                <a:gd name="connsiteY19" fmla="*/ 1075071 h 1434837"/>
                <a:gd name="connsiteX20" fmla="*/ 484759 w 1375488"/>
                <a:gd name="connsiteY20" fmla="*/ 1075071 h 1434837"/>
                <a:gd name="connsiteX21" fmla="*/ 502514 w 1375488"/>
                <a:gd name="connsiteY21" fmla="*/ 1164443 h 1434837"/>
                <a:gd name="connsiteX22" fmla="*/ 484762 w 1375488"/>
                <a:gd name="connsiteY22" fmla="*/ 1253815 h 1434837"/>
                <a:gd name="connsiteX23" fmla="*/ 270734 w 1375488"/>
                <a:gd name="connsiteY23" fmla="*/ 1253815 h 1434837"/>
                <a:gd name="connsiteX24" fmla="*/ 151573 w 1375488"/>
                <a:gd name="connsiteY24" fmla="*/ 1372976 h 1434837"/>
                <a:gd name="connsiteX25" fmla="*/ 151573 w 1375488"/>
                <a:gd name="connsiteY25" fmla="*/ 1402766 h 1434837"/>
                <a:gd name="connsiteX26" fmla="*/ 181362 w 1375488"/>
                <a:gd name="connsiteY26" fmla="*/ 1432555 h 1434837"/>
                <a:gd name="connsiteX27" fmla="*/ 1191756 w 1375488"/>
                <a:gd name="connsiteY27" fmla="*/ 1432555 h 1434837"/>
                <a:gd name="connsiteX28" fmla="*/ 1192999 w 1375488"/>
                <a:gd name="connsiteY28" fmla="*/ 1432304 h 1434837"/>
                <a:gd name="connsiteX29" fmla="*/ 1194242 w 1375488"/>
                <a:gd name="connsiteY29" fmla="*/ 1432555 h 1434837"/>
                <a:gd name="connsiteX30" fmla="*/ 1224031 w 1375488"/>
                <a:gd name="connsiteY30" fmla="*/ 1402766 h 1434837"/>
                <a:gd name="connsiteX31" fmla="*/ 1224031 w 1375488"/>
                <a:gd name="connsiteY31" fmla="*/ 1372976 h 1434837"/>
                <a:gd name="connsiteX32" fmla="*/ 1104870 w 1375488"/>
                <a:gd name="connsiteY32" fmla="*/ 1253815 h 1434837"/>
                <a:gd name="connsiteX33" fmla="*/ 890845 w 1375488"/>
                <a:gd name="connsiteY33" fmla="*/ 1253815 h 1434837"/>
                <a:gd name="connsiteX34" fmla="*/ 873090 w 1375488"/>
                <a:gd name="connsiteY34" fmla="*/ 1164443 h 1434837"/>
                <a:gd name="connsiteX35" fmla="*/ 890845 w 1375488"/>
                <a:gd name="connsiteY35" fmla="*/ 1075071 h 1434837"/>
                <a:gd name="connsiteX36" fmla="*/ 1104870 w 1375488"/>
                <a:gd name="connsiteY36" fmla="*/ 1075071 h 1434837"/>
                <a:gd name="connsiteX37" fmla="*/ 1224031 w 1375488"/>
                <a:gd name="connsiteY37" fmla="*/ 955910 h 1434837"/>
                <a:gd name="connsiteX38" fmla="*/ 1224031 w 1375488"/>
                <a:gd name="connsiteY38" fmla="*/ 893640 h 1434837"/>
                <a:gd name="connsiteX39" fmla="*/ 1372986 w 1375488"/>
                <a:gd name="connsiteY39" fmla="*/ 717588 h 1434837"/>
                <a:gd name="connsiteX40" fmla="*/ 1224035 w 1375488"/>
                <a:gd name="connsiteY40" fmla="*/ 541535 h 1434837"/>
                <a:gd name="connsiteX41" fmla="*/ 151573 w 1375488"/>
                <a:gd name="connsiteY41" fmla="*/ 832521 h 1434837"/>
                <a:gd name="connsiteX42" fmla="*/ 62197 w 1375488"/>
                <a:gd name="connsiteY42" fmla="*/ 717588 h 1434837"/>
                <a:gd name="connsiteX43" fmla="*/ 151573 w 1375488"/>
                <a:gd name="connsiteY43" fmla="*/ 602654 h 1434837"/>
                <a:gd name="connsiteX44" fmla="*/ 151573 w 1375488"/>
                <a:gd name="connsiteY44" fmla="*/ 832521 h 1434837"/>
                <a:gd name="connsiteX45" fmla="*/ 670938 w 1375488"/>
                <a:gd name="connsiteY45" fmla="*/ 181891 h 1434837"/>
                <a:gd name="connsiteX46" fmla="*/ 796694 w 1375488"/>
                <a:gd name="connsiteY46" fmla="*/ 307646 h 1434837"/>
                <a:gd name="connsiteX47" fmla="*/ 724589 w 1375488"/>
                <a:gd name="connsiteY47" fmla="*/ 360100 h 1434837"/>
                <a:gd name="connsiteX48" fmla="*/ 657103 w 1375488"/>
                <a:gd name="connsiteY48" fmla="*/ 360100 h 1434837"/>
                <a:gd name="connsiteX49" fmla="*/ 691469 w 1375488"/>
                <a:gd name="connsiteY49" fmla="*/ 335443 h 1434837"/>
                <a:gd name="connsiteX50" fmla="*/ 703789 w 1375488"/>
                <a:gd name="connsiteY50" fmla="*/ 313644 h 1434837"/>
                <a:gd name="connsiteX51" fmla="*/ 695135 w 1375488"/>
                <a:gd name="connsiteY51" fmla="*/ 290146 h 1434837"/>
                <a:gd name="connsiteX52" fmla="*/ 628822 w 1375488"/>
                <a:gd name="connsiteY52" fmla="*/ 224031 h 1434837"/>
                <a:gd name="connsiteX53" fmla="*/ 670938 w 1375488"/>
                <a:gd name="connsiteY53" fmla="*/ 181891 h 1434837"/>
                <a:gd name="connsiteX54" fmla="*/ 568639 w 1375488"/>
                <a:gd name="connsiteY54" fmla="*/ 181356 h 1434837"/>
                <a:gd name="connsiteX55" fmla="*/ 509056 w 1375488"/>
                <a:gd name="connsiteY55" fmla="*/ 121774 h 1434837"/>
                <a:gd name="connsiteX56" fmla="*/ 568639 w 1375488"/>
                <a:gd name="connsiteY56" fmla="*/ 62192 h 1434837"/>
                <a:gd name="connsiteX57" fmla="*/ 628221 w 1375488"/>
                <a:gd name="connsiteY57" fmla="*/ 121774 h 1434837"/>
                <a:gd name="connsiteX58" fmla="*/ 568639 w 1375488"/>
                <a:gd name="connsiteY58" fmla="*/ 181356 h 1434837"/>
                <a:gd name="connsiteX59" fmla="*/ 1104870 w 1375488"/>
                <a:gd name="connsiteY59" fmla="*/ 1313401 h 1434837"/>
                <a:gd name="connsiteX60" fmla="*/ 1164452 w 1375488"/>
                <a:gd name="connsiteY60" fmla="*/ 1372983 h 1434837"/>
                <a:gd name="connsiteX61" fmla="*/ 211151 w 1375488"/>
                <a:gd name="connsiteY61" fmla="*/ 1372983 h 1434837"/>
                <a:gd name="connsiteX62" fmla="*/ 270734 w 1375488"/>
                <a:gd name="connsiteY62" fmla="*/ 1313401 h 1434837"/>
                <a:gd name="connsiteX63" fmla="*/ 1104870 w 1375488"/>
                <a:gd name="connsiteY63" fmla="*/ 1313401 h 1434837"/>
                <a:gd name="connsiteX64" fmla="*/ 568639 w 1375488"/>
                <a:gd name="connsiteY64" fmla="*/ 1134657 h 1434837"/>
                <a:gd name="connsiteX65" fmla="*/ 538849 w 1375488"/>
                <a:gd name="connsiteY65" fmla="*/ 1104868 h 1434837"/>
                <a:gd name="connsiteX66" fmla="*/ 568639 w 1375488"/>
                <a:gd name="connsiteY66" fmla="*/ 1075078 h 1434837"/>
                <a:gd name="connsiteX67" fmla="*/ 806965 w 1375488"/>
                <a:gd name="connsiteY67" fmla="*/ 1075078 h 1434837"/>
                <a:gd name="connsiteX68" fmla="*/ 836754 w 1375488"/>
                <a:gd name="connsiteY68" fmla="*/ 1104868 h 1434837"/>
                <a:gd name="connsiteX69" fmla="*/ 806965 w 1375488"/>
                <a:gd name="connsiteY69" fmla="*/ 1134657 h 1434837"/>
                <a:gd name="connsiteX70" fmla="*/ 777176 w 1375488"/>
                <a:gd name="connsiteY70" fmla="*/ 1164447 h 1434837"/>
                <a:gd name="connsiteX71" fmla="*/ 806965 w 1375488"/>
                <a:gd name="connsiteY71" fmla="*/ 1194236 h 1434837"/>
                <a:gd name="connsiteX72" fmla="*/ 836754 w 1375488"/>
                <a:gd name="connsiteY72" fmla="*/ 1224026 h 1434837"/>
                <a:gd name="connsiteX73" fmla="*/ 806965 w 1375488"/>
                <a:gd name="connsiteY73" fmla="*/ 1253815 h 1434837"/>
                <a:gd name="connsiteX74" fmla="*/ 568639 w 1375488"/>
                <a:gd name="connsiteY74" fmla="*/ 1253815 h 1434837"/>
                <a:gd name="connsiteX75" fmla="*/ 538849 w 1375488"/>
                <a:gd name="connsiteY75" fmla="*/ 1224026 h 1434837"/>
                <a:gd name="connsiteX76" fmla="*/ 568639 w 1375488"/>
                <a:gd name="connsiteY76" fmla="*/ 1194236 h 1434837"/>
                <a:gd name="connsiteX77" fmla="*/ 598428 w 1375488"/>
                <a:gd name="connsiteY77" fmla="*/ 1164447 h 1434837"/>
                <a:gd name="connsiteX78" fmla="*/ 568639 w 1375488"/>
                <a:gd name="connsiteY78" fmla="*/ 1134657 h 1434837"/>
                <a:gd name="connsiteX79" fmla="*/ 985709 w 1375488"/>
                <a:gd name="connsiteY79" fmla="*/ 1015492 h 1434837"/>
                <a:gd name="connsiteX80" fmla="*/ 389895 w 1375488"/>
                <a:gd name="connsiteY80" fmla="*/ 1015492 h 1434837"/>
                <a:gd name="connsiteX81" fmla="*/ 389895 w 1375488"/>
                <a:gd name="connsiteY81" fmla="*/ 955910 h 1434837"/>
                <a:gd name="connsiteX82" fmla="*/ 985709 w 1375488"/>
                <a:gd name="connsiteY82" fmla="*/ 955910 h 1434837"/>
                <a:gd name="connsiteX83" fmla="*/ 985709 w 1375488"/>
                <a:gd name="connsiteY83" fmla="*/ 1015492 h 1434837"/>
                <a:gd name="connsiteX84" fmla="*/ 985709 w 1375488"/>
                <a:gd name="connsiteY84" fmla="*/ 896331 h 1434837"/>
                <a:gd name="connsiteX85" fmla="*/ 389895 w 1375488"/>
                <a:gd name="connsiteY85" fmla="*/ 896331 h 1434837"/>
                <a:gd name="connsiteX86" fmla="*/ 389895 w 1375488"/>
                <a:gd name="connsiteY86" fmla="*/ 866542 h 1434837"/>
                <a:gd name="connsiteX87" fmla="*/ 419685 w 1375488"/>
                <a:gd name="connsiteY87" fmla="*/ 836752 h 1434837"/>
                <a:gd name="connsiteX88" fmla="*/ 955916 w 1375488"/>
                <a:gd name="connsiteY88" fmla="*/ 836752 h 1434837"/>
                <a:gd name="connsiteX89" fmla="*/ 985705 w 1375488"/>
                <a:gd name="connsiteY89" fmla="*/ 866542 h 1434837"/>
                <a:gd name="connsiteX90" fmla="*/ 985705 w 1375488"/>
                <a:gd name="connsiteY90" fmla="*/ 896331 h 1434837"/>
                <a:gd name="connsiteX91" fmla="*/ 1164452 w 1375488"/>
                <a:gd name="connsiteY91" fmla="*/ 955914 h 1434837"/>
                <a:gd name="connsiteX92" fmla="*/ 1104870 w 1375488"/>
                <a:gd name="connsiteY92" fmla="*/ 1015496 h 1434837"/>
                <a:gd name="connsiteX93" fmla="*/ 1045288 w 1375488"/>
                <a:gd name="connsiteY93" fmla="*/ 1015496 h 1434837"/>
                <a:gd name="connsiteX94" fmla="*/ 1045288 w 1375488"/>
                <a:gd name="connsiteY94" fmla="*/ 866542 h 1434837"/>
                <a:gd name="connsiteX95" fmla="*/ 955916 w 1375488"/>
                <a:gd name="connsiteY95" fmla="*/ 777170 h 1434837"/>
                <a:gd name="connsiteX96" fmla="*/ 419685 w 1375488"/>
                <a:gd name="connsiteY96" fmla="*/ 777170 h 1434837"/>
                <a:gd name="connsiteX97" fmla="*/ 330313 w 1375488"/>
                <a:gd name="connsiteY97" fmla="*/ 866542 h 1434837"/>
                <a:gd name="connsiteX98" fmla="*/ 330313 w 1375488"/>
                <a:gd name="connsiteY98" fmla="*/ 1015496 h 1434837"/>
                <a:gd name="connsiteX99" fmla="*/ 270734 w 1375488"/>
                <a:gd name="connsiteY99" fmla="*/ 1015496 h 1434837"/>
                <a:gd name="connsiteX100" fmla="*/ 211151 w 1375488"/>
                <a:gd name="connsiteY100" fmla="*/ 955914 h 1434837"/>
                <a:gd name="connsiteX101" fmla="*/ 211151 w 1375488"/>
                <a:gd name="connsiteY101" fmla="*/ 479261 h 1434837"/>
                <a:gd name="connsiteX102" fmla="*/ 270734 w 1375488"/>
                <a:gd name="connsiteY102" fmla="*/ 419679 h 1434837"/>
                <a:gd name="connsiteX103" fmla="*/ 1104870 w 1375488"/>
                <a:gd name="connsiteY103" fmla="*/ 419679 h 1434837"/>
                <a:gd name="connsiteX104" fmla="*/ 1164452 w 1375488"/>
                <a:gd name="connsiteY104" fmla="*/ 479261 h 1434837"/>
                <a:gd name="connsiteX105" fmla="*/ 1164452 w 1375488"/>
                <a:gd name="connsiteY105" fmla="*/ 955914 h 1434837"/>
                <a:gd name="connsiteX106" fmla="*/ 1224035 w 1375488"/>
                <a:gd name="connsiteY106" fmla="*/ 832521 h 1434837"/>
                <a:gd name="connsiteX107" fmla="*/ 1224035 w 1375488"/>
                <a:gd name="connsiteY107" fmla="*/ 602657 h 1434837"/>
                <a:gd name="connsiteX108" fmla="*/ 1313410 w 1375488"/>
                <a:gd name="connsiteY108" fmla="*/ 717591 h 1434837"/>
                <a:gd name="connsiteX109" fmla="*/ 1224035 w 1375488"/>
                <a:gd name="connsiteY109" fmla="*/ 832521 h 143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1375488" h="1434837">
                  <a:moveTo>
                    <a:pt x="1224035" y="541535"/>
                  </a:moveTo>
                  <a:lnTo>
                    <a:pt x="1224035" y="479265"/>
                  </a:lnTo>
                  <a:cubicBezTo>
                    <a:pt x="1223958" y="413486"/>
                    <a:pt x="1170653" y="360177"/>
                    <a:pt x="1104874" y="360104"/>
                  </a:cubicBezTo>
                  <a:lnTo>
                    <a:pt x="825887" y="360104"/>
                  </a:lnTo>
                  <a:lnTo>
                    <a:pt x="859946" y="335331"/>
                  </a:lnTo>
                  <a:cubicBezTo>
                    <a:pt x="866991" y="330206"/>
                    <a:pt x="871442" y="322257"/>
                    <a:pt x="872119" y="313571"/>
                  </a:cubicBezTo>
                  <a:cubicBezTo>
                    <a:pt x="872796" y="304885"/>
                    <a:pt x="869640" y="296339"/>
                    <a:pt x="863479" y="290181"/>
                  </a:cubicBezTo>
                  <a:lnTo>
                    <a:pt x="686987" y="113689"/>
                  </a:lnTo>
                  <a:cubicBezTo>
                    <a:pt x="682804" y="50193"/>
                    <a:pt x="629366" y="1248"/>
                    <a:pt x="565748" y="2648"/>
                  </a:cubicBezTo>
                  <a:cubicBezTo>
                    <a:pt x="502130" y="4048"/>
                    <a:pt x="450895" y="55293"/>
                    <a:pt x="449509" y="118911"/>
                  </a:cubicBezTo>
                  <a:cubicBezTo>
                    <a:pt x="448123" y="182529"/>
                    <a:pt x="497082" y="235960"/>
                    <a:pt x="560578" y="240125"/>
                  </a:cubicBezTo>
                  <a:lnTo>
                    <a:pt x="628183" y="307535"/>
                  </a:lnTo>
                  <a:lnTo>
                    <a:pt x="554905" y="360104"/>
                  </a:lnTo>
                  <a:lnTo>
                    <a:pt x="270734" y="360104"/>
                  </a:lnTo>
                  <a:cubicBezTo>
                    <a:pt x="204955" y="360180"/>
                    <a:pt x="151646" y="413486"/>
                    <a:pt x="151573" y="479265"/>
                  </a:cubicBezTo>
                  <a:lnTo>
                    <a:pt x="151573" y="541535"/>
                  </a:lnTo>
                  <a:cubicBezTo>
                    <a:pt x="65591" y="555975"/>
                    <a:pt x="2618" y="630405"/>
                    <a:pt x="2618" y="717588"/>
                  </a:cubicBezTo>
                  <a:cubicBezTo>
                    <a:pt x="2618" y="804770"/>
                    <a:pt x="65591" y="879200"/>
                    <a:pt x="151573" y="893640"/>
                  </a:cubicBezTo>
                  <a:lnTo>
                    <a:pt x="151573" y="955910"/>
                  </a:lnTo>
                  <a:cubicBezTo>
                    <a:pt x="151649" y="1021689"/>
                    <a:pt x="204955" y="1074998"/>
                    <a:pt x="270734" y="1075071"/>
                  </a:cubicBezTo>
                  <a:lnTo>
                    <a:pt x="484759" y="1075071"/>
                  </a:lnTo>
                  <a:cubicBezTo>
                    <a:pt x="473252" y="1105817"/>
                    <a:pt x="480129" y="1140428"/>
                    <a:pt x="502514" y="1164443"/>
                  </a:cubicBezTo>
                  <a:cubicBezTo>
                    <a:pt x="480126" y="1188459"/>
                    <a:pt x="473252" y="1223069"/>
                    <a:pt x="484762" y="1253815"/>
                  </a:cubicBezTo>
                  <a:lnTo>
                    <a:pt x="270734" y="1253815"/>
                  </a:lnTo>
                  <a:cubicBezTo>
                    <a:pt x="204955" y="1253892"/>
                    <a:pt x="151646" y="1307197"/>
                    <a:pt x="151573" y="1372976"/>
                  </a:cubicBezTo>
                  <a:lnTo>
                    <a:pt x="151573" y="1402766"/>
                  </a:lnTo>
                  <a:cubicBezTo>
                    <a:pt x="151573" y="1419219"/>
                    <a:pt x="164909" y="1432555"/>
                    <a:pt x="181362" y="1432555"/>
                  </a:cubicBezTo>
                  <a:lnTo>
                    <a:pt x="1191756" y="1432555"/>
                  </a:lnTo>
                  <a:cubicBezTo>
                    <a:pt x="1192200" y="1432555"/>
                    <a:pt x="1192563" y="1432321"/>
                    <a:pt x="1192999" y="1432304"/>
                  </a:cubicBezTo>
                  <a:cubicBezTo>
                    <a:pt x="1193435" y="1432321"/>
                    <a:pt x="1193802" y="1432555"/>
                    <a:pt x="1194242" y="1432555"/>
                  </a:cubicBezTo>
                  <a:cubicBezTo>
                    <a:pt x="1210695" y="1432555"/>
                    <a:pt x="1224031" y="1419219"/>
                    <a:pt x="1224031" y="1402766"/>
                  </a:cubicBezTo>
                  <a:lnTo>
                    <a:pt x="1224031" y="1372976"/>
                  </a:lnTo>
                  <a:cubicBezTo>
                    <a:pt x="1223955" y="1307197"/>
                    <a:pt x="1170649" y="1253888"/>
                    <a:pt x="1104870" y="1253815"/>
                  </a:cubicBezTo>
                  <a:lnTo>
                    <a:pt x="890845" y="1253815"/>
                  </a:lnTo>
                  <a:cubicBezTo>
                    <a:pt x="902352" y="1223069"/>
                    <a:pt x="895475" y="1188459"/>
                    <a:pt x="873090" y="1164443"/>
                  </a:cubicBezTo>
                  <a:cubicBezTo>
                    <a:pt x="895475" y="1140428"/>
                    <a:pt x="902352" y="1105817"/>
                    <a:pt x="890845" y="1075071"/>
                  </a:cubicBezTo>
                  <a:lnTo>
                    <a:pt x="1104870" y="1075071"/>
                  </a:lnTo>
                  <a:cubicBezTo>
                    <a:pt x="1170649" y="1074995"/>
                    <a:pt x="1223958" y="1021689"/>
                    <a:pt x="1224031" y="955910"/>
                  </a:cubicBezTo>
                  <a:lnTo>
                    <a:pt x="1224031" y="893640"/>
                  </a:lnTo>
                  <a:cubicBezTo>
                    <a:pt x="1310010" y="879200"/>
                    <a:pt x="1372986" y="804770"/>
                    <a:pt x="1372986" y="717588"/>
                  </a:cubicBezTo>
                  <a:cubicBezTo>
                    <a:pt x="1372986" y="630405"/>
                    <a:pt x="1310013" y="555975"/>
                    <a:pt x="1224035" y="541535"/>
                  </a:cubicBezTo>
                  <a:close/>
                  <a:moveTo>
                    <a:pt x="151573" y="832521"/>
                  </a:moveTo>
                  <a:cubicBezTo>
                    <a:pt x="99000" y="819161"/>
                    <a:pt x="62197" y="771832"/>
                    <a:pt x="62197" y="717588"/>
                  </a:cubicBezTo>
                  <a:cubicBezTo>
                    <a:pt x="62197" y="663343"/>
                    <a:pt x="99000" y="616018"/>
                    <a:pt x="151573" y="602654"/>
                  </a:cubicBezTo>
                  <a:lnTo>
                    <a:pt x="151573" y="832521"/>
                  </a:lnTo>
                  <a:close/>
                  <a:moveTo>
                    <a:pt x="670938" y="181891"/>
                  </a:moveTo>
                  <a:lnTo>
                    <a:pt x="796694" y="307646"/>
                  </a:lnTo>
                  <a:lnTo>
                    <a:pt x="724589" y="360100"/>
                  </a:lnTo>
                  <a:lnTo>
                    <a:pt x="657103" y="360100"/>
                  </a:lnTo>
                  <a:lnTo>
                    <a:pt x="691469" y="335443"/>
                  </a:lnTo>
                  <a:cubicBezTo>
                    <a:pt x="698577" y="330339"/>
                    <a:pt x="703084" y="322365"/>
                    <a:pt x="703789" y="313644"/>
                  </a:cubicBezTo>
                  <a:cubicBezTo>
                    <a:pt x="704495" y="304923"/>
                    <a:pt x="701332" y="296328"/>
                    <a:pt x="695135" y="290146"/>
                  </a:cubicBezTo>
                  <a:lnTo>
                    <a:pt x="628822" y="224031"/>
                  </a:lnTo>
                  <a:cubicBezTo>
                    <a:pt x="646200" y="213778"/>
                    <a:pt x="660692" y="199276"/>
                    <a:pt x="670938" y="181891"/>
                  </a:cubicBezTo>
                  <a:close/>
                  <a:moveTo>
                    <a:pt x="568639" y="181356"/>
                  </a:moveTo>
                  <a:cubicBezTo>
                    <a:pt x="535732" y="181356"/>
                    <a:pt x="509056" y="154681"/>
                    <a:pt x="509056" y="121774"/>
                  </a:cubicBezTo>
                  <a:cubicBezTo>
                    <a:pt x="509056" y="88867"/>
                    <a:pt x="535732" y="62192"/>
                    <a:pt x="568639" y="62192"/>
                  </a:cubicBezTo>
                  <a:cubicBezTo>
                    <a:pt x="601546" y="62192"/>
                    <a:pt x="628221" y="88867"/>
                    <a:pt x="628221" y="121774"/>
                  </a:cubicBezTo>
                  <a:cubicBezTo>
                    <a:pt x="628190" y="154667"/>
                    <a:pt x="601532" y="181325"/>
                    <a:pt x="568639" y="181356"/>
                  </a:cubicBezTo>
                  <a:close/>
                  <a:moveTo>
                    <a:pt x="1104870" y="1313401"/>
                  </a:moveTo>
                  <a:cubicBezTo>
                    <a:pt x="1137763" y="1313432"/>
                    <a:pt x="1164418" y="1340090"/>
                    <a:pt x="1164452" y="1372983"/>
                  </a:cubicBezTo>
                  <a:lnTo>
                    <a:pt x="211151" y="1372983"/>
                  </a:lnTo>
                  <a:cubicBezTo>
                    <a:pt x="211183" y="1340090"/>
                    <a:pt x="237841" y="1313436"/>
                    <a:pt x="270734" y="1313401"/>
                  </a:cubicBezTo>
                  <a:lnTo>
                    <a:pt x="1104870" y="1313401"/>
                  </a:lnTo>
                  <a:close/>
                  <a:moveTo>
                    <a:pt x="568639" y="1134657"/>
                  </a:moveTo>
                  <a:cubicBezTo>
                    <a:pt x="552185" y="1134657"/>
                    <a:pt x="538849" y="1121321"/>
                    <a:pt x="538849" y="1104868"/>
                  </a:cubicBezTo>
                  <a:cubicBezTo>
                    <a:pt x="538849" y="1088414"/>
                    <a:pt x="552185" y="1075078"/>
                    <a:pt x="568639" y="1075078"/>
                  </a:cubicBezTo>
                  <a:lnTo>
                    <a:pt x="806965" y="1075078"/>
                  </a:lnTo>
                  <a:cubicBezTo>
                    <a:pt x="823419" y="1075078"/>
                    <a:pt x="836754" y="1088414"/>
                    <a:pt x="836754" y="1104868"/>
                  </a:cubicBezTo>
                  <a:cubicBezTo>
                    <a:pt x="836754" y="1121321"/>
                    <a:pt x="823419" y="1134657"/>
                    <a:pt x="806965" y="1134657"/>
                  </a:cubicBezTo>
                  <a:cubicBezTo>
                    <a:pt x="790511" y="1134657"/>
                    <a:pt x="777176" y="1147993"/>
                    <a:pt x="777176" y="1164447"/>
                  </a:cubicBezTo>
                  <a:cubicBezTo>
                    <a:pt x="777176" y="1180900"/>
                    <a:pt x="790511" y="1194236"/>
                    <a:pt x="806965" y="1194236"/>
                  </a:cubicBezTo>
                  <a:cubicBezTo>
                    <a:pt x="823419" y="1194236"/>
                    <a:pt x="836754" y="1207576"/>
                    <a:pt x="836754" y="1224026"/>
                  </a:cubicBezTo>
                  <a:cubicBezTo>
                    <a:pt x="836754" y="1240479"/>
                    <a:pt x="823419" y="1253815"/>
                    <a:pt x="806965" y="1253815"/>
                  </a:cubicBezTo>
                  <a:lnTo>
                    <a:pt x="568639" y="1253815"/>
                  </a:lnTo>
                  <a:cubicBezTo>
                    <a:pt x="552185" y="1253815"/>
                    <a:pt x="538849" y="1240476"/>
                    <a:pt x="538849" y="1224026"/>
                  </a:cubicBezTo>
                  <a:cubicBezTo>
                    <a:pt x="538849" y="1207572"/>
                    <a:pt x="552185" y="1194236"/>
                    <a:pt x="568639" y="1194236"/>
                  </a:cubicBezTo>
                  <a:cubicBezTo>
                    <a:pt x="585092" y="1194236"/>
                    <a:pt x="598428" y="1180900"/>
                    <a:pt x="598428" y="1164447"/>
                  </a:cubicBezTo>
                  <a:cubicBezTo>
                    <a:pt x="598428" y="1147993"/>
                    <a:pt x="585092" y="1134657"/>
                    <a:pt x="568639" y="1134657"/>
                  </a:cubicBezTo>
                  <a:close/>
                  <a:moveTo>
                    <a:pt x="985709" y="1015492"/>
                  </a:moveTo>
                  <a:lnTo>
                    <a:pt x="389895" y="1015492"/>
                  </a:lnTo>
                  <a:lnTo>
                    <a:pt x="389895" y="955910"/>
                  </a:lnTo>
                  <a:lnTo>
                    <a:pt x="985709" y="955910"/>
                  </a:lnTo>
                  <a:lnTo>
                    <a:pt x="985709" y="1015492"/>
                  </a:lnTo>
                  <a:close/>
                  <a:moveTo>
                    <a:pt x="985709" y="896331"/>
                  </a:moveTo>
                  <a:lnTo>
                    <a:pt x="389895" y="896331"/>
                  </a:lnTo>
                  <a:lnTo>
                    <a:pt x="389895" y="866542"/>
                  </a:lnTo>
                  <a:cubicBezTo>
                    <a:pt x="389916" y="850099"/>
                    <a:pt x="403242" y="836773"/>
                    <a:pt x="419685" y="836752"/>
                  </a:cubicBezTo>
                  <a:lnTo>
                    <a:pt x="955916" y="836752"/>
                  </a:lnTo>
                  <a:cubicBezTo>
                    <a:pt x="972359" y="836773"/>
                    <a:pt x="985684" y="850099"/>
                    <a:pt x="985705" y="866542"/>
                  </a:cubicBezTo>
                  <a:lnTo>
                    <a:pt x="985705" y="896331"/>
                  </a:lnTo>
                  <a:close/>
                  <a:moveTo>
                    <a:pt x="1164452" y="955914"/>
                  </a:moveTo>
                  <a:cubicBezTo>
                    <a:pt x="1164421" y="988807"/>
                    <a:pt x="1137763" y="1015461"/>
                    <a:pt x="1104870" y="1015496"/>
                  </a:cubicBezTo>
                  <a:lnTo>
                    <a:pt x="1045288" y="1015496"/>
                  </a:lnTo>
                  <a:lnTo>
                    <a:pt x="1045288" y="866542"/>
                  </a:lnTo>
                  <a:cubicBezTo>
                    <a:pt x="1045235" y="817206"/>
                    <a:pt x="1005252" y="777222"/>
                    <a:pt x="955916" y="777170"/>
                  </a:cubicBezTo>
                  <a:lnTo>
                    <a:pt x="419685" y="777170"/>
                  </a:lnTo>
                  <a:cubicBezTo>
                    <a:pt x="370349" y="777222"/>
                    <a:pt x="330365" y="817206"/>
                    <a:pt x="330313" y="866542"/>
                  </a:cubicBezTo>
                  <a:lnTo>
                    <a:pt x="330313" y="1015496"/>
                  </a:lnTo>
                  <a:lnTo>
                    <a:pt x="270734" y="1015496"/>
                  </a:lnTo>
                  <a:cubicBezTo>
                    <a:pt x="237841" y="1015465"/>
                    <a:pt x="211186" y="988807"/>
                    <a:pt x="211151" y="955914"/>
                  </a:cubicBezTo>
                  <a:lnTo>
                    <a:pt x="211151" y="479261"/>
                  </a:lnTo>
                  <a:cubicBezTo>
                    <a:pt x="211183" y="446368"/>
                    <a:pt x="237841" y="419714"/>
                    <a:pt x="270734" y="419679"/>
                  </a:cubicBezTo>
                  <a:lnTo>
                    <a:pt x="1104870" y="419679"/>
                  </a:lnTo>
                  <a:cubicBezTo>
                    <a:pt x="1137763" y="419710"/>
                    <a:pt x="1164418" y="446368"/>
                    <a:pt x="1164452" y="479261"/>
                  </a:cubicBezTo>
                  <a:lnTo>
                    <a:pt x="1164452" y="955914"/>
                  </a:lnTo>
                  <a:close/>
                  <a:moveTo>
                    <a:pt x="1224035" y="832521"/>
                  </a:moveTo>
                  <a:lnTo>
                    <a:pt x="1224035" y="602657"/>
                  </a:lnTo>
                  <a:cubicBezTo>
                    <a:pt x="1276607" y="616018"/>
                    <a:pt x="1313410" y="663346"/>
                    <a:pt x="1313410" y="717591"/>
                  </a:cubicBezTo>
                  <a:cubicBezTo>
                    <a:pt x="1313410" y="771836"/>
                    <a:pt x="1276604" y="819157"/>
                    <a:pt x="1224035" y="8325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C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/>
            </a:p>
          </p:txBody>
        </p:sp>
        <p:sp>
          <p:nvSpPr>
            <p:cNvPr id="12" name="Forma libre 20">
              <a:extLst>
                <a:ext uri="{FF2B5EF4-FFF2-40B4-BE49-F238E27FC236}">
                  <a16:creationId xmlns:a16="http://schemas.microsoft.com/office/drawing/2014/main" id="{5667466E-F7E3-495B-A021-7C1E12E70D37}"/>
                </a:ext>
              </a:extLst>
            </p:cNvPr>
            <p:cNvSpPr/>
            <p:nvPr/>
          </p:nvSpPr>
          <p:spPr>
            <a:xfrm>
              <a:off x="9962868" y="2679654"/>
              <a:ext cx="837861" cy="865790"/>
            </a:xfrm>
            <a:custGeom>
              <a:avLst/>
              <a:gdLst>
                <a:gd name="connsiteX0" fmla="*/ 777176 w 837861"/>
                <a:gd name="connsiteY0" fmla="*/ 2618 h 865789"/>
                <a:gd name="connsiteX1" fmla="*/ 62201 w 837861"/>
                <a:gd name="connsiteY1" fmla="*/ 2618 h 865789"/>
                <a:gd name="connsiteX2" fmla="*/ 2618 w 837861"/>
                <a:gd name="connsiteY2" fmla="*/ 62201 h 865789"/>
                <a:gd name="connsiteX3" fmla="*/ 2618 w 837861"/>
                <a:gd name="connsiteY3" fmla="*/ 598372 h 865789"/>
                <a:gd name="connsiteX4" fmla="*/ 62201 w 837861"/>
                <a:gd name="connsiteY4" fmla="*/ 657955 h 865789"/>
                <a:gd name="connsiteX5" fmla="*/ 449478 w 837861"/>
                <a:gd name="connsiteY5" fmla="*/ 657955 h 865789"/>
                <a:gd name="connsiteX6" fmla="*/ 449478 w 837861"/>
                <a:gd name="connsiteY6" fmla="*/ 806909 h 865789"/>
                <a:gd name="connsiteX7" fmla="*/ 490222 w 837861"/>
                <a:gd name="connsiteY7" fmla="*/ 863437 h 865789"/>
                <a:gd name="connsiteX8" fmla="*/ 558022 w 837861"/>
                <a:gd name="connsiteY8" fmla="*/ 840787 h 865789"/>
                <a:gd name="connsiteX9" fmla="*/ 674363 w 837861"/>
                <a:gd name="connsiteY9" fmla="*/ 657955 h 865789"/>
                <a:gd name="connsiteX10" fmla="*/ 777176 w 837861"/>
                <a:gd name="connsiteY10" fmla="*/ 657955 h 865789"/>
                <a:gd name="connsiteX11" fmla="*/ 836758 w 837861"/>
                <a:gd name="connsiteY11" fmla="*/ 598372 h 865789"/>
                <a:gd name="connsiteX12" fmla="*/ 836758 w 837861"/>
                <a:gd name="connsiteY12" fmla="*/ 62201 h 865789"/>
                <a:gd name="connsiteX13" fmla="*/ 777176 w 837861"/>
                <a:gd name="connsiteY13" fmla="*/ 2618 h 865789"/>
                <a:gd name="connsiteX14" fmla="*/ 777176 w 837861"/>
                <a:gd name="connsiteY14" fmla="*/ 598372 h 865789"/>
                <a:gd name="connsiteX15" fmla="*/ 658014 w 837861"/>
                <a:gd name="connsiteY15" fmla="*/ 598372 h 865789"/>
                <a:gd name="connsiteX16" fmla="*/ 632878 w 837861"/>
                <a:gd name="connsiteY16" fmla="*/ 612162 h 865789"/>
                <a:gd name="connsiteX17" fmla="*/ 509060 w 837861"/>
                <a:gd name="connsiteY17" fmla="*/ 806906 h 865789"/>
                <a:gd name="connsiteX18" fmla="*/ 509060 w 837861"/>
                <a:gd name="connsiteY18" fmla="*/ 628162 h 865789"/>
                <a:gd name="connsiteX19" fmla="*/ 479271 w 837861"/>
                <a:gd name="connsiteY19" fmla="*/ 598372 h 865789"/>
                <a:gd name="connsiteX20" fmla="*/ 62201 w 837861"/>
                <a:gd name="connsiteY20" fmla="*/ 598372 h 865789"/>
                <a:gd name="connsiteX21" fmla="*/ 62201 w 837861"/>
                <a:gd name="connsiteY21" fmla="*/ 62201 h 865789"/>
                <a:gd name="connsiteX22" fmla="*/ 777176 w 837861"/>
                <a:gd name="connsiteY22" fmla="*/ 62159 h 865789"/>
                <a:gd name="connsiteX23" fmla="*/ 777176 w 837861"/>
                <a:gd name="connsiteY23" fmla="*/ 598372 h 865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37861" h="865789">
                  <a:moveTo>
                    <a:pt x="777176" y="2618"/>
                  </a:moveTo>
                  <a:lnTo>
                    <a:pt x="62201" y="2618"/>
                  </a:lnTo>
                  <a:cubicBezTo>
                    <a:pt x="29308" y="2650"/>
                    <a:pt x="2653" y="29308"/>
                    <a:pt x="2618" y="62201"/>
                  </a:cubicBezTo>
                  <a:lnTo>
                    <a:pt x="2618" y="598372"/>
                  </a:lnTo>
                  <a:cubicBezTo>
                    <a:pt x="2650" y="631266"/>
                    <a:pt x="29308" y="657920"/>
                    <a:pt x="62201" y="657955"/>
                  </a:cubicBezTo>
                  <a:lnTo>
                    <a:pt x="449478" y="657955"/>
                  </a:lnTo>
                  <a:lnTo>
                    <a:pt x="449478" y="806909"/>
                  </a:lnTo>
                  <a:cubicBezTo>
                    <a:pt x="449223" y="832638"/>
                    <a:pt x="465732" y="855540"/>
                    <a:pt x="490222" y="863437"/>
                  </a:cubicBezTo>
                  <a:cubicBezTo>
                    <a:pt x="515344" y="871976"/>
                    <a:pt x="543077" y="862711"/>
                    <a:pt x="558022" y="840787"/>
                  </a:cubicBezTo>
                  <a:lnTo>
                    <a:pt x="674363" y="657955"/>
                  </a:lnTo>
                  <a:lnTo>
                    <a:pt x="777176" y="657955"/>
                  </a:lnTo>
                  <a:cubicBezTo>
                    <a:pt x="810069" y="657923"/>
                    <a:pt x="836723" y="631266"/>
                    <a:pt x="836758" y="598372"/>
                  </a:cubicBezTo>
                  <a:lnTo>
                    <a:pt x="836758" y="62201"/>
                  </a:lnTo>
                  <a:cubicBezTo>
                    <a:pt x="836726" y="29308"/>
                    <a:pt x="810069" y="2650"/>
                    <a:pt x="777176" y="2618"/>
                  </a:cubicBezTo>
                  <a:close/>
                  <a:moveTo>
                    <a:pt x="777176" y="598372"/>
                  </a:moveTo>
                  <a:lnTo>
                    <a:pt x="658014" y="598372"/>
                  </a:lnTo>
                  <a:cubicBezTo>
                    <a:pt x="647831" y="598376"/>
                    <a:pt x="638352" y="603574"/>
                    <a:pt x="632878" y="612162"/>
                  </a:cubicBezTo>
                  <a:lnTo>
                    <a:pt x="509060" y="806906"/>
                  </a:lnTo>
                  <a:lnTo>
                    <a:pt x="509060" y="628162"/>
                  </a:lnTo>
                  <a:cubicBezTo>
                    <a:pt x="509060" y="611708"/>
                    <a:pt x="495724" y="598372"/>
                    <a:pt x="479271" y="598372"/>
                  </a:cubicBezTo>
                  <a:lnTo>
                    <a:pt x="62201" y="598372"/>
                  </a:lnTo>
                  <a:lnTo>
                    <a:pt x="62201" y="62201"/>
                  </a:lnTo>
                  <a:lnTo>
                    <a:pt x="777176" y="62159"/>
                  </a:lnTo>
                  <a:lnTo>
                    <a:pt x="777176" y="5983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C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/>
            </a:p>
          </p:txBody>
        </p:sp>
        <p:sp>
          <p:nvSpPr>
            <p:cNvPr id="13" name="Forma libre 22">
              <a:extLst>
                <a:ext uri="{FF2B5EF4-FFF2-40B4-BE49-F238E27FC236}">
                  <a16:creationId xmlns:a16="http://schemas.microsoft.com/office/drawing/2014/main" id="{E84F21F3-3A42-446E-AA6A-C786B4BCE184}"/>
                </a:ext>
              </a:extLst>
            </p:cNvPr>
            <p:cNvSpPr/>
            <p:nvPr/>
          </p:nvSpPr>
          <p:spPr>
            <a:xfrm>
              <a:off x="10230984" y="2798815"/>
              <a:ext cx="181537" cy="181537"/>
            </a:xfrm>
            <a:custGeom>
              <a:avLst/>
              <a:gdLst>
                <a:gd name="connsiteX0" fmla="*/ 62201 w 181536"/>
                <a:gd name="connsiteY0" fmla="*/ 181362 h 181536"/>
                <a:gd name="connsiteX1" fmla="*/ 121783 w 181536"/>
                <a:gd name="connsiteY1" fmla="*/ 181362 h 181536"/>
                <a:gd name="connsiteX2" fmla="*/ 181365 w 181536"/>
                <a:gd name="connsiteY2" fmla="*/ 121780 h 181536"/>
                <a:gd name="connsiteX3" fmla="*/ 181365 w 181536"/>
                <a:gd name="connsiteY3" fmla="*/ 62201 h 181536"/>
                <a:gd name="connsiteX4" fmla="*/ 121783 w 181536"/>
                <a:gd name="connsiteY4" fmla="*/ 2618 h 181536"/>
                <a:gd name="connsiteX5" fmla="*/ 62201 w 181536"/>
                <a:gd name="connsiteY5" fmla="*/ 2618 h 181536"/>
                <a:gd name="connsiteX6" fmla="*/ 2618 w 181536"/>
                <a:gd name="connsiteY6" fmla="*/ 62201 h 181536"/>
                <a:gd name="connsiteX7" fmla="*/ 2618 w 181536"/>
                <a:gd name="connsiteY7" fmla="*/ 121783 h 181536"/>
                <a:gd name="connsiteX8" fmla="*/ 62201 w 181536"/>
                <a:gd name="connsiteY8" fmla="*/ 181362 h 181536"/>
                <a:gd name="connsiteX9" fmla="*/ 62201 w 181536"/>
                <a:gd name="connsiteY9" fmla="*/ 62201 h 181536"/>
                <a:gd name="connsiteX10" fmla="*/ 121783 w 181536"/>
                <a:gd name="connsiteY10" fmla="*/ 62201 h 181536"/>
                <a:gd name="connsiteX11" fmla="*/ 121829 w 181536"/>
                <a:gd name="connsiteY11" fmla="*/ 121783 h 181536"/>
                <a:gd name="connsiteX12" fmla="*/ 62204 w 181536"/>
                <a:gd name="connsiteY12" fmla="*/ 121783 h 181536"/>
                <a:gd name="connsiteX13" fmla="*/ 62204 w 181536"/>
                <a:gd name="connsiteY13" fmla="*/ 62201 h 18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536" h="181536">
                  <a:moveTo>
                    <a:pt x="62201" y="181362"/>
                  </a:moveTo>
                  <a:lnTo>
                    <a:pt x="121783" y="181362"/>
                  </a:lnTo>
                  <a:cubicBezTo>
                    <a:pt x="154676" y="181331"/>
                    <a:pt x="181331" y="154673"/>
                    <a:pt x="181365" y="121780"/>
                  </a:cubicBezTo>
                  <a:lnTo>
                    <a:pt x="181365" y="62201"/>
                  </a:lnTo>
                  <a:cubicBezTo>
                    <a:pt x="181334" y="29308"/>
                    <a:pt x="154676" y="2653"/>
                    <a:pt x="121783" y="2618"/>
                  </a:cubicBezTo>
                  <a:lnTo>
                    <a:pt x="62201" y="2618"/>
                  </a:lnTo>
                  <a:cubicBezTo>
                    <a:pt x="29308" y="2650"/>
                    <a:pt x="2653" y="29308"/>
                    <a:pt x="2618" y="62201"/>
                  </a:cubicBezTo>
                  <a:lnTo>
                    <a:pt x="2618" y="121783"/>
                  </a:lnTo>
                  <a:cubicBezTo>
                    <a:pt x="2653" y="154673"/>
                    <a:pt x="29311" y="181331"/>
                    <a:pt x="62201" y="181362"/>
                  </a:cubicBezTo>
                  <a:close/>
                  <a:moveTo>
                    <a:pt x="62201" y="62201"/>
                  </a:moveTo>
                  <a:lnTo>
                    <a:pt x="121783" y="62201"/>
                  </a:lnTo>
                  <a:lnTo>
                    <a:pt x="121829" y="121783"/>
                  </a:lnTo>
                  <a:lnTo>
                    <a:pt x="62204" y="121783"/>
                  </a:lnTo>
                  <a:lnTo>
                    <a:pt x="62204" y="6220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C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/>
            </a:p>
          </p:txBody>
        </p:sp>
        <p:sp>
          <p:nvSpPr>
            <p:cNvPr id="14" name="Forma libre 23">
              <a:extLst>
                <a:ext uri="{FF2B5EF4-FFF2-40B4-BE49-F238E27FC236}">
                  <a16:creationId xmlns:a16="http://schemas.microsoft.com/office/drawing/2014/main" id="{96C8027B-1AD5-4B35-8B17-DC5D8A138181}"/>
                </a:ext>
              </a:extLst>
            </p:cNvPr>
            <p:cNvSpPr/>
            <p:nvPr/>
          </p:nvSpPr>
          <p:spPr>
            <a:xfrm>
              <a:off x="10350148" y="3037141"/>
              <a:ext cx="181537" cy="181537"/>
            </a:xfrm>
            <a:custGeom>
              <a:avLst/>
              <a:gdLst>
                <a:gd name="connsiteX0" fmla="*/ 2618 w 181536"/>
                <a:gd name="connsiteY0" fmla="*/ 62201 h 181536"/>
                <a:gd name="connsiteX1" fmla="*/ 2618 w 181536"/>
                <a:gd name="connsiteY1" fmla="*/ 121783 h 181536"/>
                <a:gd name="connsiteX2" fmla="*/ 62201 w 181536"/>
                <a:gd name="connsiteY2" fmla="*/ 181366 h 181536"/>
                <a:gd name="connsiteX3" fmla="*/ 121783 w 181536"/>
                <a:gd name="connsiteY3" fmla="*/ 181366 h 181536"/>
                <a:gd name="connsiteX4" fmla="*/ 181365 w 181536"/>
                <a:gd name="connsiteY4" fmla="*/ 121783 h 181536"/>
                <a:gd name="connsiteX5" fmla="*/ 181365 w 181536"/>
                <a:gd name="connsiteY5" fmla="*/ 62201 h 181536"/>
                <a:gd name="connsiteX6" fmla="*/ 121783 w 181536"/>
                <a:gd name="connsiteY6" fmla="*/ 2618 h 181536"/>
                <a:gd name="connsiteX7" fmla="*/ 62201 w 181536"/>
                <a:gd name="connsiteY7" fmla="*/ 2618 h 181536"/>
                <a:gd name="connsiteX8" fmla="*/ 2618 w 181536"/>
                <a:gd name="connsiteY8" fmla="*/ 62201 h 181536"/>
                <a:gd name="connsiteX9" fmla="*/ 121825 w 181536"/>
                <a:gd name="connsiteY9" fmla="*/ 121780 h 181536"/>
                <a:gd name="connsiteX10" fmla="*/ 62201 w 181536"/>
                <a:gd name="connsiteY10" fmla="*/ 121780 h 181536"/>
                <a:gd name="connsiteX11" fmla="*/ 62201 w 181536"/>
                <a:gd name="connsiteY11" fmla="*/ 62197 h 181536"/>
                <a:gd name="connsiteX12" fmla="*/ 121783 w 181536"/>
                <a:gd name="connsiteY12" fmla="*/ 62197 h 181536"/>
                <a:gd name="connsiteX13" fmla="*/ 121825 w 181536"/>
                <a:gd name="connsiteY13" fmla="*/ 121780 h 18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536" h="181536">
                  <a:moveTo>
                    <a:pt x="2618" y="62201"/>
                  </a:moveTo>
                  <a:lnTo>
                    <a:pt x="2618" y="121783"/>
                  </a:lnTo>
                  <a:cubicBezTo>
                    <a:pt x="2650" y="154676"/>
                    <a:pt x="29308" y="181331"/>
                    <a:pt x="62201" y="181366"/>
                  </a:cubicBezTo>
                  <a:lnTo>
                    <a:pt x="121783" y="181366"/>
                  </a:lnTo>
                  <a:cubicBezTo>
                    <a:pt x="154676" y="181334"/>
                    <a:pt x="181331" y="154676"/>
                    <a:pt x="181365" y="121783"/>
                  </a:cubicBezTo>
                  <a:lnTo>
                    <a:pt x="181365" y="62201"/>
                  </a:lnTo>
                  <a:cubicBezTo>
                    <a:pt x="181334" y="29308"/>
                    <a:pt x="154676" y="2653"/>
                    <a:pt x="121783" y="2618"/>
                  </a:cubicBezTo>
                  <a:lnTo>
                    <a:pt x="62201" y="2618"/>
                  </a:lnTo>
                  <a:cubicBezTo>
                    <a:pt x="29308" y="2650"/>
                    <a:pt x="2650" y="29308"/>
                    <a:pt x="2618" y="62201"/>
                  </a:cubicBezTo>
                  <a:close/>
                  <a:moveTo>
                    <a:pt x="121825" y="121780"/>
                  </a:moveTo>
                  <a:lnTo>
                    <a:pt x="62201" y="121780"/>
                  </a:lnTo>
                  <a:lnTo>
                    <a:pt x="62201" y="62197"/>
                  </a:lnTo>
                  <a:lnTo>
                    <a:pt x="121783" y="62197"/>
                  </a:lnTo>
                  <a:lnTo>
                    <a:pt x="121825" y="12178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C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/>
            </a:p>
          </p:txBody>
        </p:sp>
        <p:sp>
          <p:nvSpPr>
            <p:cNvPr id="15" name="Forma libre 24">
              <a:extLst>
                <a:ext uri="{FF2B5EF4-FFF2-40B4-BE49-F238E27FC236}">
                  <a16:creationId xmlns:a16="http://schemas.microsoft.com/office/drawing/2014/main" id="{8C724AF2-30CE-4F5E-8C9A-029E2458C176}"/>
                </a:ext>
              </a:extLst>
            </p:cNvPr>
            <p:cNvSpPr/>
            <p:nvPr/>
          </p:nvSpPr>
          <p:spPr>
            <a:xfrm>
              <a:off x="10111826" y="2798818"/>
              <a:ext cx="62840" cy="181537"/>
            </a:xfrm>
            <a:custGeom>
              <a:avLst/>
              <a:gdLst>
                <a:gd name="connsiteX0" fmla="*/ 32408 w 62839"/>
                <a:gd name="connsiteY0" fmla="*/ 181359 h 181536"/>
                <a:gd name="connsiteX1" fmla="*/ 62197 w 62839"/>
                <a:gd name="connsiteY1" fmla="*/ 151569 h 181536"/>
                <a:gd name="connsiteX2" fmla="*/ 62197 w 62839"/>
                <a:gd name="connsiteY2" fmla="*/ 32408 h 181536"/>
                <a:gd name="connsiteX3" fmla="*/ 32408 w 62839"/>
                <a:gd name="connsiteY3" fmla="*/ 2618 h 181536"/>
                <a:gd name="connsiteX4" fmla="*/ 2618 w 62839"/>
                <a:gd name="connsiteY4" fmla="*/ 32408 h 181536"/>
                <a:gd name="connsiteX5" fmla="*/ 2618 w 62839"/>
                <a:gd name="connsiteY5" fmla="*/ 151569 h 181536"/>
                <a:gd name="connsiteX6" fmla="*/ 32408 w 62839"/>
                <a:gd name="connsiteY6" fmla="*/ 181359 h 18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9" h="181536">
                  <a:moveTo>
                    <a:pt x="32408" y="181359"/>
                  </a:moveTo>
                  <a:cubicBezTo>
                    <a:pt x="48861" y="181359"/>
                    <a:pt x="62197" y="168023"/>
                    <a:pt x="62197" y="151569"/>
                  </a:cubicBezTo>
                  <a:lnTo>
                    <a:pt x="62197" y="32408"/>
                  </a:lnTo>
                  <a:cubicBezTo>
                    <a:pt x="62197" y="15954"/>
                    <a:pt x="48861" y="2618"/>
                    <a:pt x="32408" y="2618"/>
                  </a:cubicBezTo>
                  <a:cubicBezTo>
                    <a:pt x="15954" y="2618"/>
                    <a:pt x="2618" y="15954"/>
                    <a:pt x="2618" y="32408"/>
                  </a:cubicBezTo>
                  <a:lnTo>
                    <a:pt x="2618" y="151569"/>
                  </a:lnTo>
                  <a:cubicBezTo>
                    <a:pt x="2615" y="168023"/>
                    <a:pt x="15954" y="181359"/>
                    <a:pt x="32408" y="1813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C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/>
            </a:p>
          </p:txBody>
        </p:sp>
        <p:sp>
          <p:nvSpPr>
            <p:cNvPr id="16" name="Forma libre 26">
              <a:extLst>
                <a:ext uri="{FF2B5EF4-FFF2-40B4-BE49-F238E27FC236}">
                  <a16:creationId xmlns:a16="http://schemas.microsoft.com/office/drawing/2014/main" id="{AA3FDD15-60FC-4E7D-8C53-44A184796F31}"/>
                </a:ext>
              </a:extLst>
            </p:cNvPr>
            <p:cNvSpPr/>
            <p:nvPr/>
          </p:nvSpPr>
          <p:spPr>
            <a:xfrm>
              <a:off x="10469313" y="2798818"/>
              <a:ext cx="62840" cy="181537"/>
            </a:xfrm>
            <a:custGeom>
              <a:avLst/>
              <a:gdLst>
                <a:gd name="connsiteX0" fmla="*/ 32408 w 62839"/>
                <a:gd name="connsiteY0" fmla="*/ 181359 h 181536"/>
                <a:gd name="connsiteX1" fmla="*/ 62197 w 62839"/>
                <a:gd name="connsiteY1" fmla="*/ 151569 h 181536"/>
                <a:gd name="connsiteX2" fmla="*/ 62197 w 62839"/>
                <a:gd name="connsiteY2" fmla="*/ 32408 h 181536"/>
                <a:gd name="connsiteX3" fmla="*/ 32408 w 62839"/>
                <a:gd name="connsiteY3" fmla="*/ 2618 h 181536"/>
                <a:gd name="connsiteX4" fmla="*/ 2618 w 62839"/>
                <a:gd name="connsiteY4" fmla="*/ 32408 h 181536"/>
                <a:gd name="connsiteX5" fmla="*/ 2618 w 62839"/>
                <a:gd name="connsiteY5" fmla="*/ 151569 h 181536"/>
                <a:gd name="connsiteX6" fmla="*/ 32408 w 62839"/>
                <a:gd name="connsiteY6" fmla="*/ 181359 h 18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9" h="181536">
                  <a:moveTo>
                    <a:pt x="32408" y="181359"/>
                  </a:moveTo>
                  <a:cubicBezTo>
                    <a:pt x="48861" y="181359"/>
                    <a:pt x="62197" y="168023"/>
                    <a:pt x="62197" y="151569"/>
                  </a:cubicBezTo>
                  <a:lnTo>
                    <a:pt x="62197" y="32408"/>
                  </a:lnTo>
                  <a:cubicBezTo>
                    <a:pt x="62197" y="15954"/>
                    <a:pt x="48861" y="2618"/>
                    <a:pt x="32408" y="2618"/>
                  </a:cubicBezTo>
                  <a:cubicBezTo>
                    <a:pt x="15954" y="2618"/>
                    <a:pt x="2618" y="15954"/>
                    <a:pt x="2618" y="32408"/>
                  </a:cubicBezTo>
                  <a:lnTo>
                    <a:pt x="2618" y="151569"/>
                  </a:lnTo>
                  <a:cubicBezTo>
                    <a:pt x="2615" y="168023"/>
                    <a:pt x="15954" y="181359"/>
                    <a:pt x="32408" y="1813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C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/>
            </a:p>
          </p:txBody>
        </p:sp>
        <p:sp>
          <p:nvSpPr>
            <p:cNvPr id="17" name="Forma libre 28">
              <a:extLst>
                <a:ext uri="{FF2B5EF4-FFF2-40B4-BE49-F238E27FC236}">
                  <a16:creationId xmlns:a16="http://schemas.microsoft.com/office/drawing/2014/main" id="{3A332964-526A-484F-B601-9226E72DB167}"/>
                </a:ext>
              </a:extLst>
            </p:cNvPr>
            <p:cNvSpPr/>
            <p:nvPr/>
          </p:nvSpPr>
          <p:spPr>
            <a:xfrm>
              <a:off x="10588475" y="2798818"/>
              <a:ext cx="62840" cy="181537"/>
            </a:xfrm>
            <a:custGeom>
              <a:avLst/>
              <a:gdLst>
                <a:gd name="connsiteX0" fmla="*/ 32408 w 62839"/>
                <a:gd name="connsiteY0" fmla="*/ 181359 h 181536"/>
                <a:gd name="connsiteX1" fmla="*/ 62197 w 62839"/>
                <a:gd name="connsiteY1" fmla="*/ 151569 h 181536"/>
                <a:gd name="connsiteX2" fmla="*/ 62197 w 62839"/>
                <a:gd name="connsiteY2" fmla="*/ 32408 h 181536"/>
                <a:gd name="connsiteX3" fmla="*/ 32408 w 62839"/>
                <a:gd name="connsiteY3" fmla="*/ 2618 h 181536"/>
                <a:gd name="connsiteX4" fmla="*/ 2618 w 62839"/>
                <a:gd name="connsiteY4" fmla="*/ 32408 h 181536"/>
                <a:gd name="connsiteX5" fmla="*/ 2618 w 62839"/>
                <a:gd name="connsiteY5" fmla="*/ 151569 h 181536"/>
                <a:gd name="connsiteX6" fmla="*/ 32408 w 62839"/>
                <a:gd name="connsiteY6" fmla="*/ 181359 h 18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9" h="181536">
                  <a:moveTo>
                    <a:pt x="32408" y="181359"/>
                  </a:moveTo>
                  <a:cubicBezTo>
                    <a:pt x="48861" y="181359"/>
                    <a:pt x="62197" y="168023"/>
                    <a:pt x="62197" y="151569"/>
                  </a:cubicBezTo>
                  <a:lnTo>
                    <a:pt x="62197" y="32408"/>
                  </a:lnTo>
                  <a:cubicBezTo>
                    <a:pt x="62197" y="15954"/>
                    <a:pt x="48861" y="2618"/>
                    <a:pt x="32408" y="2618"/>
                  </a:cubicBezTo>
                  <a:cubicBezTo>
                    <a:pt x="15954" y="2618"/>
                    <a:pt x="2618" y="15954"/>
                    <a:pt x="2618" y="32408"/>
                  </a:cubicBezTo>
                  <a:lnTo>
                    <a:pt x="2618" y="151569"/>
                  </a:lnTo>
                  <a:cubicBezTo>
                    <a:pt x="2618" y="168023"/>
                    <a:pt x="15954" y="181359"/>
                    <a:pt x="32408" y="1813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C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/>
            </a:p>
          </p:txBody>
        </p:sp>
        <p:sp>
          <p:nvSpPr>
            <p:cNvPr id="18" name="Forma libre 29">
              <a:extLst>
                <a:ext uri="{FF2B5EF4-FFF2-40B4-BE49-F238E27FC236}">
                  <a16:creationId xmlns:a16="http://schemas.microsoft.com/office/drawing/2014/main" id="{6F3B6BF2-11F7-4348-9D86-73418FD0CBD6}"/>
                </a:ext>
              </a:extLst>
            </p:cNvPr>
            <p:cNvSpPr/>
            <p:nvPr/>
          </p:nvSpPr>
          <p:spPr>
            <a:xfrm>
              <a:off x="10588475" y="3037145"/>
              <a:ext cx="62840" cy="181537"/>
            </a:xfrm>
            <a:custGeom>
              <a:avLst/>
              <a:gdLst>
                <a:gd name="connsiteX0" fmla="*/ 32408 w 62839"/>
                <a:gd name="connsiteY0" fmla="*/ 181359 h 181536"/>
                <a:gd name="connsiteX1" fmla="*/ 62197 w 62839"/>
                <a:gd name="connsiteY1" fmla="*/ 151569 h 181536"/>
                <a:gd name="connsiteX2" fmla="*/ 62197 w 62839"/>
                <a:gd name="connsiteY2" fmla="*/ 32408 h 181536"/>
                <a:gd name="connsiteX3" fmla="*/ 32408 w 62839"/>
                <a:gd name="connsiteY3" fmla="*/ 2618 h 181536"/>
                <a:gd name="connsiteX4" fmla="*/ 2618 w 62839"/>
                <a:gd name="connsiteY4" fmla="*/ 32408 h 181536"/>
                <a:gd name="connsiteX5" fmla="*/ 2618 w 62839"/>
                <a:gd name="connsiteY5" fmla="*/ 151569 h 181536"/>
                <a:gd name="connsiteX6" fmla="*/ 32408 w 62839"/>
                <a:gd name="connsiteY6" fmla="*/ 181359 h 18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9" h="181536">
                  <a:moveTo>
                    <a:pt x="32408" y="181359"/>
                  </a:moveTo>
                  <a:cubicBezTo>
                    <a:pt x="48861" y="181359"/>
                    <a:pt x="62197" y="168019"/>
                    <a:pt x="62197" y="151569"/>
                  </a:cubicBezTo>
                  <a:lnTo>
                    <a:pt x="62197" y="32408"/>
                  </a:lnTo>
                  <a:cubicBezTo>
                    <a:pt x="62197" y="15954"/>
                    <a:pt x="48861" y="2618"/>
                    <a:pt x="32408" y="2618"/>
                  </a:cubicBezTo>
                  <a:cubicBezTo>
                    <a:pt x="15954" y="2618"/>
                    <a:pt x="2618" y="15954"/>
                    <a:pt x="2618" y="32408"/>
                  </a:cubicBezTo>
                  <a:lnTo>
                    <a:pt x="2618" y="151569"/>
                  </a:lnTo>
                  <a:cubicBezTo>
                    <a:pt x="2618" y="168019"/>
                    <a:pt x="15954" y="181359"/>
                    <a:pt x="32408" y="1813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C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/>
            </a:p>
          </p:txBody>
        </p:sp>
        <p:sp>
          <p:nvSpPr>
            <p:cNvPr id="19" name="Forma libre 30">
              <a:extLst>
                <a:ext uri="{FF2B5EF4-FFF2-40B4-BE49-F238E27FC236}">
                  <a16:creationId xmlns:a16="http://schemas.microsoft.com/office/drawing/2014/main" id="{08F925E6-7258-48AF-A1C6-50A05D009ED8}"/>
                </a:ext>
              </a:extLst>
            </p:cNvPr>
            <p:cNvSpPr/>
            <p:nvPr/>
          </p:nvSpPr>
          <p:spPr>
            <a:xfrm>
              <a:off x="10230987" y="3037145"/>
              <a:ext cx="62840" cy="181537"/>
            </a:xfrm>
            <a:custGeom>
              <a:avLst/>
              <a:gdLst>
                <a:gd name="connsiteX0" fmla="*/ 32408 w 62839"/>
                <a:gd name="connsiteY0" fmla="*/ 181359 h 181536"/>
                <a:gd name="connsiteX1" fmla="*/ 62197 w 62839"/>
                <a:gd name="connsiteY1" fmla="*/ 151569 h 181536"/>
                <a:gd name="connsiteX2" fmla="*/ 62197 w 62839"/>
                <a:gd name="connsiteY2" fmla="*/ 32408 h 181536"/>
                <a:gd name="connsiteX3" fmla="*/ 32408 w 62839"/>
                <a:gd name="connsiteY3" fmla="*/ 2618 h 181536"/>
                <a:gd name="connsiteX4" fmla="*/ 2618 w 62839"/>
                <a:gd name="connsiteY4" fmla="*/ 32408 h 181536"/>
                <a:gd name="connsiteX5" fmla="*/ 2618 w 62839"/>
                <a:gd name="connsiteY5" fmla="*/ 151569 h 181536"/>
                <a:gd name="connsiteX6" fmla="*/ 32408 w 62839"/>
                <a:gd name="connsiteY6" fmla="*/ 181359 h 18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9" h="181536">
                  <a:moveTo>
                    <a:pt x="32408" y="181359"/>
                  </a:moveTo>
                  <a:cubicBezTo>
                    <a:pt x="48861" y="181359"/>
                    <a:pt x="62197" y="168019"/>
                    <a:pt x="62197" y="151569"/>
                  </a:cubicBezTo>
                  <a:lnTo>
                    <a:pt x="62197" y="32408"/>
                  </a:lnTo>
                  <a:cubicBezTo>
                    <a:pt x="62197" y="15954"/>
                    <a:pt x="48861" y="2618"/>
                    <a:pt x="32408" y="2618"/>
                  </a:cubicBezTo>
                  <a:cubicBezTo>
                    <a:pt x="15954" y="2618"/>
                    <a:pt x="2618" y="15954"/>
                    <a:pt x="2618" y="32408"/>
                  </a:cubicBezTo>
                  <a:lnTo>
                    <a:pt x="2618" y="151569"/>
                  </a:lnTo>
                  <a:cubicBezTo>
                    <a:pt x="2618" y="168019"/>
                    <a:pt x="15954" y="181359"/>
                    <a:pt x="32408" y="1813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C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/>
            </a:p>
          </p:txBody>
        </p:sp>
        <p:sp>
          <p:nvSpPr>
            <p:cNvPr id="20" name="Forma libre 31">
              <a:extLst>
                <a:ext uri="{FF2B5EF4-FFF2-40B4-BE49-F238E27FC236}">
                  <a16:creationId xmlns:a16="http://schemas.microsoft.com/office/drawing/2014/main" id="{006592A5-44EE-4A87-9353-68C165C62F78}"/>
                </a:ext>
              </a:extLst>
            </p:cNvPr>
            <p:cNvSpPr/>
            <p:nvPr/>
          </p:nvSpPr>
          <p:spPr>
            <a:xfrm>
              <a:off x="10111826" y="3037145"/>
              <a:ext cx="62840" cy="181537"/>
            </a:xfrm>
            <a:custGeom>
              <a:avLst/>
              <a:gdLst>
                <a:gd name="connsiteX0" fmla="*/ 32408 w 62839"/>
                <a:gd name="connsiteY0" fmla="*/ 181359 h 181536"/>
                <a:gd name="connsiteX1" fmla="*/ 62197 w 62839"/>
                <a:gd name="connsiteY1" fmla="*/ 151569 h 181536"/>
                <a:gd name="connsiteX2" fmla="*/ 62197 w 62839"/>
                <a:gd name="connsiteY2" fmla="*/ 32408 h 181536"/>
                <a:gd name="connsiteX3" fmla="*/ 32408 w 62839"/>
                <a:gd name="connsiteY3" fmla="*/ 2618 h 181536"/>
                <a:gd name="connsiteX4" fmla="*/ 2618 w 62839"/>
                <a:gd name="connsiteY4" fmla="*/ 32408 h 181536"/>
                <a:gd name="connsiteX5" fmla="*/ 2618 w 62839"/>
                <a:gd name="connsiteY5" fmla="*/ 151569 h 181536"/>
                <a:gd name="connsiteX6" fmla="*/ 32408 w 62839"/>
                <a:gd name="connsiteY6" fmla="*/ 181359 h 18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9" h="181536">
                  <a:moveTo>
                    <a:pt x="32408" y="181359"/>
                  </a:moveTo>
                  <a:cubicBezTo>
                    <a:pt x="48861" y="181359"/>
                    <a:pt x="62197" y="168019"/>
                    <a:pt x="62197" y="151569"/>
                  </a:cubicBezTo>
                  <a:lnTo>
                    <a:pt x="62197" y="32408"/>
                  </a:lnTo>
                  <a:cubicBezTo>
                    <a:pt x="62197" y="15954"/>
                    <a:pt x="48861" y="2618"/>
                    <a:pt x="32408" y="2618"/>
                  </a:cubicBezTo>
                  <a:cubicBezTo>
                    <a:pt x="15954" y="2618"/>
                    <a:pt x="2618" y="15954"/>
                    <a:pt x="2618" y="32408"/>
                  </a:cubicBezTo>
                  <a:lnTo>
                    <a:pt x="2618" y="151569"/>
                  </a:lnTo>
                  <a:cubicBezTo>
                    <a:pt x="2615" y="168019"/>
                    <a:pt x="15954" y="181359"/>
                    <a:pt x="32408" y="1813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C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C3121C9-1E55-4BB5-8058-34C9054F9C1A}"/>
              </a:ext>
            </a:extLst>
          </p:cNvPr>
          <p:cNvSpPr txBox="1"/>
          <p:nvPr/>
        </p:nvSpPr>
        <p:spPr>
          <a:xfrm>
            <a:off x="873125" y="3154542"/>
            <a:ext cx="213783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400" b="1" dirty="0"/>
              <a:t>DISPONIBILIDAD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9521838-FBA1-4BA0-B13A-0BC59131D0DB}"/>
              </a:ext>
            </a:extLst>
          </p:cNvPr>
          <p:cNvSpPr txBox="1"/>
          <p:nvPr/>
        </p:nvSpPr>
        <p:spPr>
          <a:xfrm>
            <a:off x="4352188" y="3171679"/>
            <a:ext cx="2443273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400" b="1" dirty="0"/>
              <a:t>TOLERANCIA A FALLOS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7388457-8C9D-4DCD-9E10-C203C81935CC}"/>
              </a:ext>
            </a:extLst>
          </p:cNvPr>
          <p:cNvSpPr txBox="1"/>
          <p:nvPr/>
        </p:nvSpPr>
        <p:spPr>
          <a:xfrm>
            <a:off x="8026232" y="3226630"/>
            <a:ext cx="17362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400" b="1" dirty="0"/>
              <a:t>BAJO COSTO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D2D8346-A1FA-4A71-BD58-12E3F1C57E3F}"/>
              </a:ext>
            </a:extLst>
          </p:cNvPr>
          <p:cNvSpPr txBox="1"/>
          <p:nvPr/>
        </p:nvSpPr>
        <p:spPr>
          <a:xfrm>
            <a:off x="1252007" y="5867783"/>
            <a:ext cx="175895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400" b="1" dirty="0"/>
              <a:t>FLEXIBILIDAD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8836D1A-F776-46EB-AC3E-875FCE3800BE}"/>
              </a:ext>
            </a:extLst>
          </p:cNvPr>
          <p:cNvSpPr txBox="1"/>
          <p:nvPr/>
        </p:nvSpPr>
        <p:spPr>
          <a:xfrm>
            <a:off x="4352188" y="5867783"/>
            <a:ext cx="159093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400" b="1" dirty="0"/>
              <a:t>SEGURIDAD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FF7ED5-9E4C-4B7D-9419-ACCCE879F87F}"/>
              </a:ext>
            </a:extLst>
          </p:cNvPr>
          <p:cNvSpPr txBox="1"/>
          <p:nvPr/>
        </p:nvSpPr>
        <p:spPr>
          <a:xfrm>
            <a:off x="7691937" y="5867783"/>
            <a:ext cx="251962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400" b="1" dirty="0"/>
              <a:t>AUTOMATIZACI</a:t>
            </a:r>
            <a:r>
              <a:rPr lang="es-CO" sz="2400" b="1" dirty="0" err="1"/>
              <a:t>Ó</a:t>
            </a:r>
            <a:r>
              <a:rPr lang="en-US" sz="2400" b="1" dirty="0"/>
              <a:t>N</a:t>
            </a:r>
          </a:p>
        </p:txBody>
      </p:sp>
      <p:sp>
        <p:nvSpPr>
          <p:cNvPr id="27" name="Freeform 181">
            <a:extLst>
              <a:ext uri="{FF2B5EF4-FFF2-40B4-BE49-F238E27FC236}">
                <a16:creationId xmlns:a16="http://schemas.microsoft.com/office/drawing/2014/main" id="{7873D5D9-1F98-4D0C-8BB3-54B3F061BE61}"/>
              </a:ext>
            </a:extLst>
          </p:cNvPr>
          <p:cNvSpPr>
            <a:spLocks noEditPoints="1"/>
          </p:cNvSpPr>
          <p:nvPr/>
        </p:nvSpPr>
        <p:spPr bwMode="auto">
          <a:xfrm>
            <a:off x="8457685" y="1805335"/>
            <a:ext cx="736935" cy="954722"/>
          </a:xfrm>
          <a:custGeom>
            <a:avLst/>
            <a:gdLst>
              <a:gd name="T0" fmla="*/ 297 w 396"/>
              <a:gd name="T1" fmla="*/ 379 h 780"/>
              <a:gd name="T2" fmla="*/ 143 w 396"/>
              <a:gd name="T3" fmla="*/ 307 h 780"/>
              <a:gd name="T4" fmla="*/ 128 w 396"/>
              <a:gd name="T5" fmla="*/ 222 h 780"/>
              <a:gd name="T6" fmla="*/ 206 w 396"/>
              <a:gd name="T7" fmla="*/ 177 h 780"/>
              <a:gd name="T8" fmla="*/ 285 w 396"/>
              <a:gd name="T9" fmla="*/ 240 h 780"/>
              <a:gd name="T10" fmla="*/ 290 w 396"/>
              <a:gd name="T11" fmla="*/ 299 h 780"/>
              <a:gd name="T12" fmla="*/ 391 w 396"/>
              <a:gd name="T13" fmla="*/ 299 h 780"/>
              <a:gd name="T14" fmla="*/ 351 w 396"/>
              <a:gd name="T15" fmla="*/ 148 h 780"/>
              <a:gd name="T16" fmla="*/ 251 w 396"/>
              <a:gd name="T17" fmla="*/ 0 h 780"/>
              <a:gd name="T18" fmla="*/ 164 w 396"/>
              <a:gd name="T19" fmla="*/ 0 h 780"/>
              <a:gd name="T20" fmla="*/ 113 w 396"/>
              <a:gd name="T21" fmla="*/ 104 h 780"/>
              <a:gd name="T22" fmla="*/ 22 w 396"/>
              <a:gd name="T23" fmla="*/ 257 h 780"/>
              <a:gd name="T24" fmla="*/ 124 w 396"/>
              <a:gd name="T25" fmla="*/ 415 h 780"/>
              <a:gd name="T26" fmla="*/ 274 w 396"/>
              <a:gd name="T27" fmla="*/ 484 h 780"/>
              <a:gd name="T28" fmla="*/ 289 w 396"/>
              <a:gd name="T29" fmla="*/ 568 h 780"/>
              <a:gd name="T30" fmla="*/ 198 w 396"/>
              <a:gd name="T31" fmla="*/ 614 h 780"/>
              <a:gd name="T32" fmla="*/ 110 w 396"/>
              <a:gd name="T33" fmla="*/ 564 h 780"/>
              <a:gd name="T34" fmla="*/ 101 w 396"/>
              <a:gd name="T35" fmla="*/ 500 h 780"/>
              <a:gd name="T36" fmla="*/ 0 w 396"/>
              <a:gd name="T37" fmla="*/ 500 h 780"/>
              <a:gd name="T38" fmla="*/ 14 w 396"/>
              <a:gd name="T39" fmla="*/ 597 h 780"/>
              <a:gd name="T40" fmla="*/ 157 w 396"/>
              <a:gd name="T41" fmla="*/ 703 h 780"/>
              <a:gd name="T42" fmla="*/ 161 w 396"/>
              <a:gd name="T43" fmla="*/ 780 h 780"/>
              <a:gd name="T44" fmla="*/ 243 w 396"/>
              <a:gd name="T45" fmla="*/ 776 h 780"/>
              <a:gd name="T46" fmla="*/ 351 w 396"/>
              <a:gd name="T47" fmla="*/ 653 h 780"/>
              <a:gd name="T48" fmla="*/ 385 w 396"/>
              <a:gd name="T49" fmla="*/ 468 h 780"/>
              <a:gd name="T50" fmla="*/ 215 w 396"/>
              <a:gd name="T51" fmla="*/ 681 h 780"/>
              <a:gd name="T52" fmla="*/ 185 w 396"/>
              <a:gd name="T53" fmla="*/ 681 h 780"/>
              <a:gd name="T54" fmla="*/ 172 w 396"/>
              <a:gd name="T55" fmla="*/ 677 h 780"/>
              <a:gd name="T56" fmla="*/ 40 w 396"/>
              <a:gd name="T57" fmla="*/ 586 h 780"/>
              <a:gd name="T58" fmla="*/ 84 w 396"/>
              <a:gd name="T59" fmla="*/ 575 h 780"/>
              <a:gd name="T60" fmla="*/ 198 w 396"/>
              <a:gd name="T61" fmla="*/ 642 h 780"/>
              <a:gd name="T62" fmla="*/ 314 w 396"/>
              <a:gd name="T63" fmla="*/ 580 h 780"/>
              <a:gd name="T64" fmla="*/ 294 w 396"/>
              <a:gd name="T65" fmla="*/ 464 h 780"/>
              <a:gd name="T66" fmla="*/ 136 w 396"/>
              <a:gd name="T67" fmla="*/ 390 h 780"/>
              <a:gd name="T68" fmla="*/ 50 w 396"/>
              <a:gd name="T69" fmla="*/ 257 h 780"/>
              <a:gd name="T70" fmla="*/ 125 w 396"/>
              <a:gd name="T71" fmla="*/ 130 h 780"/>
              <a:gd name="T72" fmla="*/ 192 w 396"/>
              <a:gd name="T73" fmla="*/ 113 h 780"/>
              <a:gd name="T74" fmla="*/ 223 w 396"/>
              <a:gd name="T75" fmla="*/ 28 h 780"/>
              <a:gd name="T76" fmla="*/ 226 w 396"/>
              <a:gd name="T77" fmla="*/ 114 h 780"/>
              <a:gd name="T78" fmla="*/ 363 w 396"/>
              <a:gd name="T79" fmla="*/ 271 h 780"/>
              <a:gd name="T80" fmla="*/ 290 w 396"/>
              <a:gd name="T81" fmla="*/ 189 h 780"/>
              <a:gd name="T82" fmla="*/ 158 w 396"/>
              <a:gd name="T83" fmla="*/ 157 h 780"/>
              <a:gd name="T84" fmla="*/ 95 w 396"/>
              <a:gd name="T85" fmla="*/ 255 h 780"/>
              <a:gd name="T86" fmla="*/ 162 w 396"/>
              <a:gd name="T87" fmla="*/ 354 h 780"/>
              <a:gd name="T88" fmla="*/ 331 w 396"/>
              <a:gd name="T89" fmla="*/ 436 h 780"/>
              <a:gd name="T90" fmla="*/ 359 w 396"/>
              <a:gd name="T91" fmla="*/ 591 h 780"/>
              <a:gd name="T92" fmla="*/ 228 w 396"/>
              <a:gd name="T93" fmla="*/ 677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96" h="780">
                <a:moveTo>
                  <a:pt x="385" y="468"/>
                </a:moveTo>
                <a:cubicBezTo>
                  <a:pt x="377" y="449"/>
                  <a:pt x="365" y="431"/>
                  <a:pt x="350" y="416"/>
                </a:cubicBezTo>
                <a:cubicBezTo>
                  <a:pt x="336" y="402"/>
                  <a:pt x="318" y="389"/>
                  <a:pt x="297" y="379"/>
                </a:cubicBezTo>
                <a:cubicBezTo>
                  <a:pt x="277" y="368"/>
                  <a:pt x="253" y="359"/>
                  <a:pt x="227" y="350"/>
                </a:cubicBezTo>
                <a:cubicBezTo>
                  <a:pt x="206" y="343"/>
                  <a:pt x="188" y="336"/>
                  <a:pt x="175" y="329"/>
                </a:cubicBezTo>
                <a:cubicBezTo>
                  <a:pt x="161" y="322"/>
                  <a:pt x="151" y="315"/>
                  <a:pt x="143" y="307"/>
                </a:cubicBezTo>
                <a:cubicBezTo>
                  <a:pt x="136" y="301"/>
                  <a:pt x="131" y="293"/>
                  <a:pt x="128" y="285"/>
                </a:cubicBezTo>
                <a:cubicBezTo>
                  <a:pt x="125" y="276"/>
                  <a:pt x="123" y="266"/>
                  <a:pt x="123" y="255"/>
                </a:cubicBezTo>
                <a:cubicBezTo>
                  <a:pt x="123" y="243"/>
                  <a:pt x="125" y="232"/>
                  <a:pt x="128" y="222"/>
                </a:cubicBezTo>
                <a:cubicBezTo>
                  <a:pt x="132" y="213"/>
                  <a:pt x="136" y="205"/>
                  <a:pt x="143" y="198"/>
                </a:cubicBezTo>
                <a:cubicBezTo>
                  <a:pt x="149" y="192"/>
                  <a:pt x="158" y="187"/>
                  <a:pt x="168" y="183"/>
                </a:cubicBezTo>
                <a:cubicBezTo>
                  <a:pt x="178" y="179"/>
                  <a:pt x="191" y="177"/>
                  <a:pt x="206" y="177"/>
                </a:cubicBezTo>
                <a:cubicBezTo>
                  <a:pt x="220" y="177"/>
                  <a:pt x="232" y="180"/>
                  <a:pt x="242" y="185"/>
                </a:cubicBezTo>
                <a:cubicBezTo>
                  <a:pt x="252" y="190"/>
                  <a:pt x="261" y="197"/>
                  <a:pt x="268" y="206"/>
                </a:cubicBezTo>
                <a:cubicBezTo>
                  <a:pt x="275" y="215"/>
                  <a:pt x="281" y="227"/>
                  <a:pt x="285" y="240"/>
                </a:cubicBezTo>
                <a:cubicBezTo>
                  <a:pt x="288" y="253"/>
                  <a:pt x="290" y="268"/>
                  <a:pt x="290" y="285"/>
                </a:cubicBezTo>
                <a:cubicBezTo>
                  <a:pt x="290" y="295"/>
                  <a:pt x="290" y="295"/>
                  <a:pt x="290" y="295"/>
                </a:cubicBezTo>
                <a:cubicBezTo>
                  <a:pt x="290" y="299"/>
                  <a:pt x="290" y="299"/>
                  <a:pt x="290" y="299"/>
                </a:cubicBezTo>
                <a:cubicBezTo>
                  <a:pt x="294" y="299"/>
                  <a:pt x="294" y="299"/>
                  <a:pt x="294" y="299"/>
                </a:cubicBezTo>
                <a:cubicBezTo>
                  <a:pt x="387" y="299"/>
                  <a:pt x="387" y="299"/>
                  <a:pt x="387" y="299"/>
                </a:cubicBezTo>
                <a:cubicBezTo>
                  <a:pt x="391" y="299"/>
                  <a:pt x="391" y="299"/>
                  <a:pt x="391" y="299"/>
                </a:cubicBezTo>
                <a:cubicBezTo>
                  <a:pt x="391" y="295"/>
                  <a:pt x="391" y="295"/>
                  <a:pt x="391" y="295"/>
                </a:cubicBezTo>
                <a:cubicBezTo>
                  <a:pt x="391" y="285"/>
                  <a:pt x="391" y="285"/>
                  <a:pt x="391" y="285"/>
                </a:cubicBezTo>
                <a:cubicBezTo>
                  <a:pt x="391" y="228"/>
                  <a:pt x="378" y="182"/>
                  <a:pt x="351" y="148"/>
                </a:cubicBezTo>
                <a:cubicBezTo>
                  <a:pt x="327" y="117"/>
                  <a:pt x="293" y="97"/>
                  <a:pt x="251" y="89"/>
                </a:cubicBezTo>
                <a:cubicBezTo>
                  <a:pt x="251" y="4"/>
                  <a:pt x="251" y="4"/>
                  <a:pt x="251" y="4"/>
                </a:cubicBezTo>
                <a:cubicBezTo>
                  <a:pt x="251" y="0"/>
                  <a:pt x="251" y="0"/>
                  <a:pt x="251" y="0"/>
                </a:cubicBezTo>
                <a:cubicBezTo>
                  <a:pt x="247" y="0"/>
                  <a:pt x="247" y="0"/>
                  <a:pt x="247" y="0"/>
                </a:cubicBezTo>
                <a:cubicBezTo>
                  <a:pt x="168" y="0"/>
                  <a:pt x="168" y="0"/>
                  <a:pt x="168" y="0"/>
                </a:cubicBezTo>
                <a:cubicBezTo>
                  <a:pt x="164" y="0"/>
                  <a:pt x="164" y="0"/>
                  <a:pt x="164" y="0"/>
                </a:cubicBezTo>
                <a:cubicBezTo>
                  <a:pt x="164" y="4"/>
                  <a:pt x="164" y="4"/>
                  <a:pt x="164" y="4"/>
                </a:cubicBezTo>
                <a:cubicBezTo>
                  <a:pt x="164" y="88"/>
                  <a:pt x="164" y="88"/>
                  <a:pt x="164" y="88"/>
                </a:cubicBezTo>
                <a:cubicBezTo>
                  <a:pt x="145" y="92"/>
                  <a:pt x="128" y="97"/>
                  <a:pt x="113" y="104"/>
                </a:cubicBezTo>
                <a:cubicBezTo>
                  <a:pt x="94" y="113"/>
                  <a:pt x="77" y="125"/>
                  <a:pt x="64" y="140"/>
                </a:cubicBezTo>
                <a:cubicBezTo>
                  <a:pt x="50" y="155"/>
                  <a:pt x="40" y="172"/>
                  <a:pt x="33" y="192"/>
                </a:cubicBezTo>
                <a:cubicBezTo>
                  <a:pt x="25" y="211"/>
                  <a:pt x="22" y="233"/>
                  <a:pt x="22" y="257"/>
                </a:cubicBezTo>
                <a:cubicBezTo>
                  <a:pt x="22" y="282"/>
                  <a:pt x="26" y="305"/>
                  <a:pt x="34" y="324"/>
                </a:cubicBezTo>
                <a:cubicBezTo>
                  <a:pt x="42" y="344"/>
                  <a:pt x="54" y="361"/>
                  <a:pt x="69" y="376"/>
                </a:cubicBezTo>
                <a:cubicBezTo>
                  <a:pt x="84" y="391"/>
                  <a:pt x="102" y="404"/>
                  <a:pt x="124" y="415"/>
                </a:cubicBezTo>
                <a:cubicBezTo>
                  <a:pt x="144" y="425"/>
                  <a:pt x="167" y="434"/>
                  <a:pt x="193" y="442"/>
                </a:cubicBezTo>
                <a:cubicBezTo>
                  <a:pt x="213" y="449"/>
                  <a:pt x="229" y="456"/>
                  <a:pt x="243" y="463"/>
                </a:cubicBezTo>
                <a:cubicBezTo>
                  <a:pt x="256" y="469"/>
                  <a:pt x="266" y="477"/>
                  <a:pt x="274" y="484"/>
                </a:cubicBezTo>
                <a:cubicBezTo>
                  <a:pt x="282" y="492"/>
                  <a:pt x="287" y="499"/>
                  <a:pt x="290" y="508"/>
                </a:cubicBezTo>
                <a:cubicBezTo>
                  <a:pt x="293" y="516"/>
                  <a:pt x="295" y="525"/>
                  <a:pt x="295" y="535"/>
                </a:cubicBezTo>
                <a:cubicBezTo>
                  <a:pt x="295" y="548"/>
                  <a:pt x="293" y="559"/>
                  <a:pt x="289" y="568"/>
                </a:cubicBezTo>
                <a:cubicBezTo>
                  <a:pt x="285" y="578"/>
                  <a:pt x="278" y="586"/>
                  <a:pt x="271" y="592"/>
                </a:cubicBezTo>
                <a:cubicBezTo>
                  <a:pt x="263" y="599"/>
                  <a:pt x="253" y="605"/>
                  <a:pt x="241" y="608"/>
                </a:cubicBezTo>
                <a:cubicBezTo>
                  <a:pt x="228" y="612"/>
                  <a:pt x="214" y="614"/>
                  <a:pt x="198" y="614"/>
                </a:cubicBezTo>
                <a:cubicBezTo>
                  <a:pt x="186" y="614"/>
                  <a:pt x="174" y="613"/>
                  <a:pt x="162" y="610"/>
                </a:cubicBezTo>
                <a:cubicBezTo>
                  <a:pt x="151" y="607"/>
                  <a:pt x="141" y="601"/>
                  <a:pt x="132" y="594"/>
                </a:cubicBezTo>
                <a:cubicBezTo>
                  <a:pt x="123" y="587"/>
                  <a:pt x="115" y="577"/>
                  <a:pt x="110" y="564"/>
                </a:cubicBezTo>
                <a:cubicBezTo>
                  <a:pt x="104" y="551"/>
                  <a:pt x="101" y="534"/>
                  <a:pt x="101" y="514"/>
                </a:cubicBezTo>
                <a:cubicBezTo>
                  <a:pt x="101" y="504"/>
                  <a:pt x="101" y="504"/>
                  <a:pt x="101" y="504"/>
                </a:cubicBezTo>
                <a:cubicBezTo>
                  <a:pt x="101" y="500"/>
                  <a:pt x="101" y="500"/>
                  <a:pt x="101" y="500"/>
                </a:cubicBezTo>
                <a:cubicBezTo>
                  <a:pt x="97" y="500"/>
                  <a:pt x="97" y="500"/>
                  <a:pt x="97" y="500"/>
                </a:cubicBezTo>
                <a:cubicBezTo>
                  <a:pt x="4" y="500"/>
                  <a:pt x="4" y="500"/>
                  <a:pt x="4" y="500"/>
                </a:cubicBezTo>
                <a:cubicBezTo>
                  <a:pt x="0" y="500"/>
                  <a:pt x="0" y="500"/>
                  <a:pt x="0" y="500"/>
                </a:cubicBezTo>
                <a:cubicBezTo>
                  <a:pt x="0" y="504"/>
                  <a:pt x="0" y="504"/>
                  <a:pt x="0" y="504"/>
                </a:cubicBezTo>
                <a:cubicBezTo>
                  <a:pt x="0" y="514"/>
                  <a:pt x="0" y="514"/>
                  <a:pt x="0" y="514"/>
                </a:cubicBezTo>
                <a:cubicBezTo>
                  <a:pt x="0" y="546"/>
                  <a:pt x="4" y="573"/>
                  <a:pt x="14" y="597"/>
                </a:cubicBezTo>
                <a:cubicBezTo>
                  <a:pt x="23" y="620"/>
                  <a:pt x="36" y="639"/>
                  <a:pt x="52" y="655"/>
                </a:cubicBezTo>
                <a:cubicBezTo>
                  <a:pt x="68" y="670"/>
                  <a:pt x="86" y="682"/>
                  <a:pt x="107" y="690"/>
                </a:cubicBezTo>
                <a:cubicBezTo>
                  <a:pt x="123" y="696"/>
                  <a:pt x="140" y="700"/>
                  <a:pt x="157" y="703"/>
                </a:cubicBezTo>
                <a:cubicBezTo>
                  <a:pt x="157" y="776"/>
                  <a:pt x="157" y="776"/>
                  <a:pt x="157" y="776"/>
                </a:cubicBezTo>
                <a:cubicBezTo>
                  <a:pt x="157" y="780"/>
                  <a:pt x="157" y="780"/>
                  <a:pt x="157" y="780"/>
                </a:cubicBezTo>
                <a:cubicBezTo>
                  <a:pt x="161" y="780"/>
                  <a:pt x="161" y="780"/>
                  <a:pt x="161" y="780"/>
                </a:cubicBezTo>
                <a:cubicBezTo>
                  <a:pt x="239" y="780"/>
                  <a:pt x="239" y="780"/>
                  <a:pt x="239" y="780"/>
                </a:cubicBezTo>
                <a:cubicBezTo>
                  <a:pt x="243" y="780"/>
                  <a:pt x="243" y="780"/>
                  <a:pt x="243" y="780"/>
                </a:cubicBezTo>
                <a:cubicBezTo>
                  <a:pt x="243" y="776"/>
                  <a:pt x="243" y="776"/>
                  <a:pt x="243" y="776"/>
                </a:cubicBezTo>
                <a:cubicBezTo>
                  <a:pt x="243" y="703"/>
                  <a:pt x="243" y="703"/>
                  <a:pt x="243" y="703"/>
                </a:cubicBezTo>
                <a:cubicBezTo>
                  <a:pt x="263" y="700"/>
                  <a:pt x="281" y="695"/>
                  <a:pt x="298" y="688"/>
                </a:cubicBezTo>
                <a:cubicBezTo>
                  <a:pt x="319" y="679"/>
                  <a:pt x="336" y="668"/>
                  <a:pt x="351" y="653"/>
                </a:cubicBezTo>
                <a:cubicBezTo>
                  <a:pt x="365" y="639"/>
                  <a:pt x="377" y="621"/>
                  <a:pt x="385" y="601"/>
                </a:cubicBezTo>
                <a:cubicBezTo>
                  <a:pt x="392" y="582"/>
                  <a:pt x="396" y="559"/>
                  <a:pt x="396" y="534"/>
                </a:cubicBezTo>
                <a:cubicBezTo>
                  <a:pt x="396" y="509"/>
                  <a:pt x="392" y="487"/>
                  <a:pt x="385" y="468"/>
                </a:cubicBezTo>
                <a:close/>
                <a:moveTo>
                  <a:pt x="219" y="677"/>
                </a:moveTo>
                <a:cubicBezTo>
                  <a:pt x="215" y="678"/>
                  <a:pt x="215" y="678"/>
                  <a:pt x="215" y="678"/>
                </a:cubicBezTo>
                <a:cubicBezTo>
                  <a:pt x="215" y="681"/>
                  <a:pt x="215" y="681"/>
                  <a:pt x="215" y="681"/>
                </a:cubicBezTo>
                <a:cubicBezTo>
                  <a:pt x="215" y="752"/>
                  <a:pt x="215" y="752"/>
                  <a:pt x="215" y="752"/>
                </a:cubicBezTo>
                <a:cubicBezTo>
                  <a:pt x="185" y="752"/>
                  <a:pt x="185" y="752"/>
                  <a:pt x="185" y="752"/>
                </a:cubicBezTo>
                <a:cubicBezTo>
                  <a:pt x="185" y="681"/>
                  <a:pt x="185" y="681"/>
                  <a:pt x="185" y="681"/>
                </a:cubicBezTo>
                <a:cubicBezTo>
                  <a:pt x="185" y="678"/>
                  <a:pt x="185" y="678"/>
                  <a:pt x="185" y="678"/>
                </a:cubicBezTo>
                <a:cubicBezTo>
                  <a:pt x="181" y="677"/>
                  <a:pt x="181" y="677"/>
                  <a:pt x="181" y="677"/>
                </a:cubicBezTo>
                <a:cubicBezTo>
                  <a:pt x="172" y="677"/>
                  <a:pt x="172" y="677"/>
                  <a:pt x="172" y="677"/>
                </a:cubicBezTo>
                <a:cubicBezTo>
                  <a:pt x="153" y="675"/>
                  <a:pt x="135" y="671"/>
                  <a:pt x="117" y="664"/>
                </a:cubicBezTo>
                <a:cubicBezTo>
                  <a:pt x="100" y="657"/>
                  <a:pt x="85" y="647"/>
                  <a:pt x="71" y="635"/>
                </a:cubicBezTo>
                <a:cubicBezTo>
                  <a:pt x="58" y="622"/>
                  <a:pt x="48" y="606"/>
                  <a:pt x="40" y="586"/>
                </a:cubicBezTo>
                <a:cubicBezTo>
                  <a:pt x="33" y="570"/>
                  <a:pt x="29" y="550"/>
                  <a:pt x="28" y="528"/>
                </a:cubicBezTo>
                <a:cubicBezTo>
                  <a:pt x="73" y="528"/>
                  <a:pt x="73" y="528"/>
                  <a:pt x="73" y="528"/>
                </a:cubicBezTo>
                <a:cubicBezTo>
                  <a:pt x="75" y="546"/>
                  <a:pt x="78" y="562"/>
                  <a:pt x="84" y="575"/>
                </a:cubicBezTo>
                <a:cubicBezTo>
                  <a:pt x="92" y="592"/>
                  <a:pt x="102" y="606"/>
                  <a:pt x="114" y="616"/>
                </a:cubicBezTo>
                <a:cubicBezTo>
                  <a:pt x="126" y="626"/>
                  <a:pt x="140" y="633"/>
                  <a:pt x="155" y="637"/>
                </a:cubicBezTo>
                <a:cubicBezTo>
                  <a:pt x="169" y="640"/>
                  <a:pt x="183" y="642"/>
                  <a:pt x="198" y="642"/>
                </a:cubicBezTo>
                <a:cubicBezTo>
                  <a:pt x="217" y="642"/>
                  <a:pt x="234" y="640"/>
                  <a:pt x="249" y="635"/>
                </a:cubicBezTo>
                <a:cubicBezTo>
                  <a:pt x="264" y="630"/>
                  <a:pt x="278" y="623"/>
                  <a:pt x="289" y="614"/>
                </a:cubicBezTo>
                <a:cubicBezTo>
                  <a:pt x="300" y="605"/>
                  <a:pt x="308" y="593"/>
                  <a:pt x="314" y="580"/>
                </a:cubicBezTo>
                <a:cubicBezTo>
                  <a:pt x="320" y="566"/>
                  <a:pt x="323" y="552"/>
                  <a:pt x="323" y="535"/>
                </a:cubicBezTo>
                <a:cubicBezTo>
                  <a:pt x="323" y="522"/>
                  <a:pt x="321" y="509"/>
                  <a:pt x="316" y="497"/>
                </a:cubicBezTo>
                <a:cubicBezTo>
                  <a:pt x="311" y="485"/>
                  <a:pt x="304" y="474"/>
                  <a:pt x="294" y="464"/>
                </a:cubicBezTo>
                <a:cubicBezTo>
                  <a:pt x="284" y="455"/>
                  <a:pt x="271" y="446"/>
                  <a:pt x="256" y="438"/>
                </a:cubicBezTo>
                <a:cubicBezTo>
                  <a:pt x="241" y="430"/>
                  <a:pt x="223" y="423"/>
                  <a:pt x="202" y="415"/>
                </a:cubicBezTo>
                <a:cubicBezTo>
                  <a:pt x="177" y="408"/>
                  <a:pt x="155" y="399"/>
                  <a:pt x="136" y="390"/>
                </a:cubicBezTo>
                <a:cubicBezTo>
                  <a:pt x="118" y="380"/>
                  <a:pt x="102" y="369"/>
                  <a:pt x="89" y="356"/>
                </a:cubicBezTo>
                <a:cubicBezTo>
                  <a:pt x="76" y="344"/>
                  <a:pt x="67" y="329"/>
                  <a:pt x="60" y="313"/>
                </a:cubicBezTo>
                <a:cubicBezTo>
                  <a:pt x="53" y="297"/>
                  <a:pt x="50" y="278"/>
                  <a:pt x="50" y="257"/>
                </a:cubicBezTo>
                <a:cubicBezTo>
                  <a:pt x="50" y="236"/>
                  <a:pt x="53" y="218"/>
                  <a:pt x="59" y="201"/>
                </a:cubicBezTo>
                <a:cubicBezTo>
                  <a:pt x="65" y="185"/>
                  <a:pt x="73" y="171"/>
                  <a:pt x="84" y="159"/>
                </a:cubicBezTo>
                <a:cubicBezTo>
                  <a:pt x="95" y="147"/>
                  <a:pt x="109" y="137"/>
                  <a:pt x="125" y="130"/>
                </a:cubicBezTo>
                <a:cubicBezTo>
                  <a:pt x="141" y="122"/>
                  <a:pt x="159" y="117"/>
                  <a:pt x="179" y="114"/>
                </a:cubicBezTo>
                <a:cubicBezTo>
                  <a:pt x="188" y="113"/>
                  <a:pt x="188" y="113"/>
                  <a:pt x="188" y="113"/>
                </a:cubicBezTo>
                <a:cubicBezTo>
                  <a:pt x="192" y="113"/>
                  <a:pt x="192" y="113"/>
                  <a:pt x="192" y="113"/>
                </a:cubicBezTo>
                <a:cubicBezTo>
                  <a:pt x="192" y="109"/>
                  <a:pt x="192" y="109"/>
                  <a:pt x="192" y="109"/>
                </a:cubicBezTo>
                <a:cubicBezTo>
                  <a:pt x="192" y="28"/>
                  <a:pt x="192" y="28"/>
                  <a:pt x="192" y="28"/>
                </a:cubicBezTo>
                <a:cubicBezTo>
                  <a:pt x="223" y="28"/>
                  <a:pt x="223" y="28"/>
                  <a:pt x="223" y="28"/>
                </a:cubicBezTo>
                <a:cubicBezTo>
                  <a:pt x="223" y="110"/>
                  <a:pt x="223" y="110"/>
                  <a:pt x="223" y="110"/>
                </a:cubicBezTo>
                <a:cubicBezTo>
                  <a:pt x="223" y="113"/>
                  <a:pt x="223" y="113"/>
                  <a:pt x="223" y="113"/>
                </a:cubicBezTo>
                <a:cubicBezTo>
                  <a:pt x="226" y="114"/>
                  <a:pt x="226" y="114"/>
                  <a:pt x="226" y="114"/>
                </a:cubicBezTo>
                <a:cubicBezTo>
                  <a:pt x="235" y="115"/>
                  <a:pt x="235" y="115"/>
                  <a:pt x="235" y="115"/>
                </a:cubicBezTo>
                <a:cubicBezTo>
                  <a:pt x="275" y="120"/>
                  <a:pt x="307" y="137"/>
                  <a:pt x="329" y="165"/>
                </a:cubicBezTo>
                <a:cubicBezTo>
                  <a:pt x="350" y="191"/>
                  <a:pt x="361" y="227"/>
                  <a:pt x="363" y="271"/>
                </a:cubicBezTo>
                <a:cubicBezTo>
                  <a:pt x="318" y="271"/>
                  <a:pt x="318" y="271"/>
                  <a:pt x="318" y="271"/>
                </a:cubicBezTo>
                <a:cubicBezTo>
                  <a:pt x="317" y="257"/>
                  <a:pt x="315" y="244"/>
                  <a:pt x="311" y="232"/>
                </a:cubicBezTo>
                <a:cubicBezTo>
                  <a:pt x="307" y="216"/>
                  <a:pt x="300" y="201"/>
                  <a:pt x="290" y="189"/>
                </a:cubicBezTo>
                <a:cubicBezTo>
                  <a:pt x="281" y="177"/>
                  <a:pt x="269" y="167"/>
                  <a:pt x="255" y="160"/>
                </a:cubicBezTo>
                <a:cubicBezTo>
                  <a:pt x="240" y="153"/>
                  <a:pt x="224" y="149"/>
                  <a:pt x="206" y="149"/>
                </a:cubicBezTo>
                <a:cubicBezTo>
                  <a:pt x="188" y="149"/>
                  <a:pt x="172" y="152"/>
                  <a:pt x="158" y="157"/>
                </a:cubicBezTo>
                <a:cubicBezTo>
                  <a:pt x="144" y="162"/>
                  <a:pt x="132" y="169"/>
                  <a:pt x="123" y="179"/>
                </a:cubicBezTo>
                <a:cubicBezTo>
                  <a:pt x="114" y="188"/>
                  <a:pt x="106" y="200"/>
                  <a:pt x="102" y="213"/>
                </a:cubicBezTo>
                <a:cubicBezTo>
                  <a:pt x="97" y="226"/>
                  <a:pt x="95" y="240"/>
                  <a:pt x="95" y="255"/>
                </a:cubicBezTo>
                <a:cubicBezTo>
                  <a:pt x="95" y="270"/>
                  <a:pt x="97" y="283"/>
                  <a:pt x="101" y="294"/>
                </a:cubicBezTo>
                <a:cubicBezTo>
                  <a:pt x="106" y="307"/>
                  <a:pt x="113" y="318"/>
                  <a:pt x="124" y="328"/>
                </a:cubicBezTo>
                <a:cubicBezTo>
                  <a:pt x="133" y="337"/>
                  <a:pt x="146" y="346"/>
                  <a:pt x="162" y="354"/>
                </a:cubicBezTo>
                <a:cubicBezTo>
                  <a:pt x="177" y="362"/>
                  <a:pt x="196" y="369"/>
                  <a:pt x="218" y="377"/>
                </a:cubicBezTo>
                <a:cubicBezTo>
                  <a:pt x="243" y="385"/>
                  <a:pt x="265" y="394"/>
                  <a:pt x="284" y="403"/>
                </a:cubicBezTo>
                <a:cubicBezTo>
                  <a:pt x="303" y="413"/>
                  <a:pt x="318" y="424"/>
                  <a:pt x="331" y="436"/>
                </a:cubicBezTo>
                <a:cubicBezTo>
                  <a:pt x="343" y="448"/>
                  <a:pt x="352" y="463"/>
                  <a:pt x="359" y="478"/>
                </a:cubicBezTo>
                <a:cubicBezTo>
                  <a:pt x="365" y="494"/>
                  <a:pt x="368" y="513"/>
                  <a:pt x="368" y="534"/>
                </a:cubicBezTo>
                <a:cubicBezTo>
                  <a:pt x="368" y="556"/>
                  <a:pt x="365" y="575"/>
                  <a:pt x="359" y="591"/>
                </a:cubicBezTo>
                <a:cubicBezTo>
                  <a:pt x="352" y="607"/>
                  <a:pt x="343" y="622"/>
                  <a:pt x="331" y="633"/>
                </a:cubicBezTo>
                <a:cubicBezTo>
                  <a:pt x="319" y="645"/>
                  <a:pt x="304" y="655"/>
                  <a:pt x="287" y="662"/>
                </a:cubicBezTo>
                <a:cubicBezTo>
                  <a:pt x="269" y="670"/>
                  <a:pt x="250" y="674"/>
                  <a:pt x="228" y="677"/>
                </a:cubicBezTo>
                <a:lnTo>
                  <a:pt x="219" y="677"/>
                </a:lnTo>
                <a:close/>
              </a:path>
            </a:pathLst>
          </a:custGeom>
          <a:solidFill>
            <a:srgbClr val="CC21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Lato" panose="020F0502020204030203" pitchFamily="34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5C8AD5C6-3023-45FE-B4F8-5517076FE3C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3980" y="1758655"/>
            <a:ext cx="1245673" cy="1245673"/>
          </a:xfrm>
          <a:prstGeom prst="rect">
            <a:avLst/>
          </a:prstGeom>
        </p:spPr>
      </p:pic>
      <p:grpSp>
        <p:nvGrpSpPr>
          <p:cNvPr id="30" name="Group 184">
            <a:extLst>
              <a:ext uri="{FF2B5EF4-FFF2-40B4-BE49-F238E27FC236}">
                <a16:creationId xmlns:a16="http://schemas.microsoft.com/office/drawing/2014/main" id="{7D500DF2-0D16-48B4-8E2E-02C3C3F5A6B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85344" y="1970128"/>
            <a:ext cx="913394" cy="913394"/>
            <a:chOff x="3473" y="2125"/>
            <a:chExt cx="405" cy="405"/>
          </a:xfrm>
        </p:grpSpPr>
        <p:sp>
          <p:nvSpPr>
            <p:cNvPr id="31" name="Freeform 185">
              <a:extLst>
                <a:ext uri="{FF2B5EF4-FFF2-40B4-BE49-F238E27FC236}">
                  <a16:creationId xmlns:a16="http://schemas.microsoft.com/office/drawing/2014/main" id="{6ABC113D-1B25-4ABA-9A86-D03FFC6B5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7" y="2457"/>
              <a:ext cx="17" cy="34"/>
            </a:xfrm>
            <a:custGeom>
              <a:avLst/>
              <a:gdLst>
                <a:gd name="T0" fmla="*/ 16 w 33"/>
                <a:gd name="T1" fmla="*/ 0 h 67"/>
                <a:gd name="T2" fmla="*/ 0 w 33"/>
                <a:gd name="T3" fmla="*/ 16 h 67"/>
                <a:gd name="T4" fmla="*/ 0 w 33"/>
                <a:gd name="T5" fmla="*/ 51 h 67"/>
                <a:gd name="T6" fmla="*/ 16 w 33"/>
                <a:gd name="T7" fmla="*/ 67 h 67"/>
                <a:gd name="T8" fmla="*/ 33 w 33"/>
                <a:gd name="T9" fmla="*/ 51 h 67"/>
                <a:gd name="T10" fmla="*/ 33 w 33"/>
                <a:gd name="T11" fmla="*/ 16 h 67"/>
                <a:gd name="T12" fmla="*/ 16 w 33"/>
                <a:gd name="T1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67">
                  <a:moveTo>
                    <a:pt x="16" y="0"/>
                  </a:moveTo>
                  <a:cubicBezTo>
                    <a:pt x="8" y="0"/>
                    <a:pt x="0" y="7"/>
                    <a:pt x="0" y="1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60"/>
                    <a:pt x="8" y="67"/>
                    <a:pt x="16" y="67"/>
                  </a:cubicBezTo>
                  <a:cubicBezTo>
                    <a:pt x="25" y="67"/>
                    <a:pt x="33" y="60"/>
                    <a:pt x="33" y="51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36" name="Freeform 186">
              <a:extLst>
                <a:ext uri="{FF2B5EF4-FFF2-40B4-BE49-F238E27FC236}">
                  <a16:creationId xmlns:a16="http://schemas.microsoft.com/office/drawing/2014/main" id="{F1FC4596-D49B-46D9-A0B5-5BE5A9642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7" y="2163"/>
              <a:ext cx="17" cy="35"/>
            </a:xfrm>
            <a:custGeom>
              <a:avLst/>
              <a:gdLst>
                <a:gd name="T0" fmla="*/ 16 w 33"/>
                <a:gd name="T1" fmla="*/ 67 h 67"/>
                <a:gd name="T2" fmla="*/ 33 w 33"/>
                <a:gd name="T3" fmla="*/ 51 h 67"/>
                <a:gd name="T4" fmla="*/ 33 w 33"/>
                <a:gd name="T5" fmla="*/ 16 h 67"/>
                <a:gd name="T6" fmla="*/ 16 w 33"/>
                <a:gd name="T7" fmla="*/ 0 h 67"/>
                <a:gd name="T8" fmla="*/ 0 w 33"/>
                <a:gd name="T9" fmla="*/ 16 h 67"/>
                <a:gd name="T10" fmla="*/ 0 w 33"/>
                <a:gd name="T11" fmla="*/ 51 h 67"/>
                <a:gd name="T12" fmla="*/ 16 w 33"/>
                <a:gd name="T1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67">
                  <a:moveTo>
                    <a:pt x="16" y="67"/>
                  </a:moveTo>
                  <a:cubicBezTo>
                    <a:pt x="25" y="67"/>
                    <a:pt x="33" y="60"/>
                    <a:pt x="33" y="51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8"/>
                    <a:pt x="25" y="0"/>
                    <a:pt x="16" y="0"/>
                  </a:cubicBezTo>
                  <a:cubicBezTo>
                    <a:pt x="8" y="0"/>
                    <a:pt x="0" y="8"/>
                    <a:pt x="0" y="1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60"/>
                    <a:pt x="8" y="67"/>
                    <a:pt x="16" y="67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37" name="Freeform 187">
              <a:extLst>
                <a:ext uri="{FF2B5EF4-FFF2-40B4-BE49-F238E27FC236}">
                  <a16:creationId xmlns:a16="http://schemas.microsoft.com/office/drawing/2014/main" id="{153FA8E0-F180-488B-91D1-0C3DA3728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2" y="2319"/>
              <a:ext cx="35" cy="16"/>
            </a:xfrm>
            <a:custGeom>
              <a:avLst/>
              <a:gdLst>
                <a:gd name="T0" fmla="*/ 67 w 67"/>
                <a:gd name="T1" fmla="*/ 16 h 32"/>
                <a:gd name="T2" fmla="*/ 51 w 67"/>
                <a:gd name="T3" fmla="*/ 0 h 32"/>
                <a:gd name="T4" fmla="*/ 16 w 67"/>
                <a:gd name="T5" fmla="*/ 0 h 32"/>
                <a:gd name="T6" fmla="*/ 0 w 67"/>
                <a:gd name="T7" fmla="*/ 16 h 32"/>
                <a:gd name="T8" fmla="*/ 16 w 67"/>
                <a:gd name="T9" fmla="*/ 32 h 32"/>
                <a:gd name="T10" fmla="*/ 51 w 67"/>
                <a:gd name="T11" fmla="*/ 32 h 32"/>
                <a:gd name="T12" fmla="*/ 67 w 67"/>
                <a:gd name="T13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2">
                  <a:moveTo>
                    <a:pt x="67" y="16"/>
                  </a:moveTo>
                  <a:cubicBezTo>
                    <a:pt x="67" y="7"/>
                    <a:pt x="59" y="0"/>
                    <a:pt x="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9" y="32"/>
                    <a:pt x="67" y="25"/>
                    <a:pt x="67" y="16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39" name="Freeform 188">
              <a:extLst>
                <a:ext uri="{FF2B5EF4-FFF2-40B4-BE49-F238E27FC236}">
                  <a16:creationId xmlns:a16="http://schemas.microsoft.com/office/drawing/2014/main" id="{908FBAF0-42CC-4712-91DF-5F839A6E9E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5" y="2319"/>
              <a:ext cx="35" cy="16"/>
            </a:xfrm>
            <a:custGeom>
              <a:avLst/>
              <a:gdLst>
                <a:gd name="T0" fmla="*/ 51 w 67"/>
                <a:gd name="T1" fmla="*/ 0 h 32"/>
                <a:gd name="T2" fmla="*/ 16 w 67"/>
                <a:gd name="T3" fmla="*/ 0 h 32"/>
                <a:gd name="T4" fmla="*/ 0 w 67"/>
                <a:gd name="T5" fmla="*/ 16 h 32"/>
                <a:gd name="T6" fmla="*/ 16 w 67"/>
                <a:gd name="T7" fmla="*/ 32 h 32"/>
                <a:gd name="T8" fmla="*/ 51 w 67"/>
                <a:gd name="T9" fmla="*/ 32 h 32"/>
                <a:gd name="T10" fmla="*/ 67 w 67"/>
                <a:gd name="T11" fmla="*/ 16 h 32"/>
                <a:gd name="T12" fmla="*/ 51 w 67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2">
                  <a:moveTo>
                    <a:pt x="51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60" y="32"/>
                    <a:pt x="67" y="25"/>
                    <a:pt x="67" y="16"/>
                  </a:cubicBezTo>
                  <a:cubicBezTo>
                    <a:pt x="67" y="7"/>
                    <a:pt x="60" y="0"/>
                    <a:pt x="51" y="0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40" name="Freeform 189">
              <a:extLst>
                <a:ext uri="{FF2B5EF4-FFF2-40B4-BE49-F238E27FC236}">
                  <a16:creationId xmlns:a16="http://schemas.microsoft.com/office/drawing/2014/main" id="{85B20921-A438-4BC6-9C22-FC4DDE2D6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2" y="2397"/>
              <a:ext cx="17" cy="17"/>
            </a:xfrm>
            <a:custGeom>
              <a:avLst/>
              <a:gdLst>
                <a:gd name="T0" fmla="*/ 16 w 32"/>
                <a:gd name="T1" fmla="*/ 0 h 32"/>
                <a:gd name="T2" fmla="*/ 5 w 32"/>
                <a:gd name="T3" fmla="*/ 4 h 32"/>
                <a:gd name="T4" fmla="*/ 0 w 32"/>
                <a:gd name="T5" fmla="*/ 16 h 32"/>
                <a:gd name="T6" fmla="*/ 5 w 32"/>
                <a:gd name="T7" fmla="*/ 27 h 32"/>
                <a:gd name="T8" fmla="*/ 16 w 32"/>
                <a:gd name="T9" fmla="*/ 32 h 32"/>
                <a:gd name="T10" fmla="*/ 27 w 32"/>
                <a:gd name="T11" fmla="*/ 27 h 32"/>
                <a:gd name="T12" fmla="*/ 32 w 32"/>
                <a:gd name="T13" fmla="*/ 16 h 32"/>
                <a:gd name="T14" fmla="*/ 27 w 32"/>
                <a:gd name="T15" fmla="*/ 4 h 32"/>
                <a:gd name="T16" fmla="*/ 16 w 32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12" y="0"/>
                    <a:pt x="7" y="1"/>
                    <a:pt x="5" y="4"/>
                  </a:cubicBezTo>
                  <a:cubicBezTo>
                    <a:pt x="2" y="7"/>
                    <a:pt x="0" y="11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8" y="30"/>
                    <a:pt x="12" y="32"/>
                    <a:pt x="16" y="32"/>
                  </a:cubicBezTo>
                  <a:cubicBezTo>
                    <a:pt x="20" y="32"/>
                    <a:pt x="24" y="30"/>
                    <a:pt x="27" y="27"/>
                  </a:cubicBezTo>
                  <a:cubicBezTo>
                    <a:pt x="30" y="24"/>
                    <a:pt x="32" y="20"/>
                    <a:pt x="32" y="16"/>
                  </a:cubicBezTo>
                  <a:cubicBezTo>
                    <a:pt x="32" y="11"/>
                    <a:pt x="30" y="7"/>
                    <a:pt x="27" y="4"/>
                  </a:cubicBezTo>
                  <a:cubicBezTo>
                    <a:pt x="24" y="1"/>
                    <a:pt x="20" y="0"/>
                    <a:pt x="16" y="0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41" name="Freeform 190">
              <a:extLst>
                <a:ext uri="{FF2B5EF4-FFF2-40B4-BE49-F238E27FC236}">
                  <a16:creationId xmlns:a16="http://schemas.microsoft.com/office/drawing/2014/main" id="{4AAD36B0-D93A-44D0-B6B3-EF4BE7F8B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3" y="2241"/>
              <a:ext cx="16" cy="17"/>
            </a:xfrm>
            <a:custGeom>
              <a:avLst/>
              <a:gdLst>
                <a:gd name="T0" fmla="*/ 16 w 32"/>
                <a:gd name="T1" fmla="*/ 0 h 32"/>
                <a:gd name="T2" fmla="*/ 5 w 32"/>
                <a:gd name="T3" fmla="*/ 4 h 32"/>
                <a:gd name="T4" fmla="*/ 0 w 32"/>
                <a:gd name="T5" fmla="*/ 16 h 32"/>
                <a:gd name="T6" fmla="*/ 5 w 32"/>
                <a:gd name="T7" fmla="*/ 27 h 32"/>
                <a:gd name="T8" fmla="*/ 16 w 32"/>
                <a:gd name="T9" fmla="*/ 32 h 32"/>
                <a:gd name="T10" fmla="*/ 27 w 32"/>
                <a:gd name="T11" fmla="*/ 27 h 32"/>
                <a:gd name="T12" fmla="*/ 32 w 32"/>
                <a:gd name="T13" fmla="*/ 16 h 32"/>
                <a:gd name="T14" fmla="*/ 27 w 32"/>
                <a:gd name="T15" fmla="*/ 4 h 32"/>
                <a:gd name="T16" fmla="*/ 16 w 32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12" y="0"/>
                    <a:pt x="8" y="2"/>
                    <a:pt x="5" y="4"/>
                  </a:cubicBezTo>
                  <a:cubicBezTo>
                    <a:pt x="2" y="7"/>
                    <a:pt x="0" y="12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8" y="30"/>
                    <a:pt x="12" y="32"/>
                    <a:pt x="16" y="32"/>
                  </a:cubicBezTo>
                  <a:cubicBezTo>
                    <a:pt x="20" y="32"/>
                    <a:pt x="24" y="30"/>
                    <a:pt x="27" y="27"/>
                  </a:cubicBezTo>
                  <a:cubicBezTo>
                    <a:pt x="30" y="24"/>
                    <a:pt x="32" y="20"/>
                    <a:pt x="32" y="16"/>
                  </a:cubicBezTo>
                  <a:cubicBezTo>
                    <a:pt x="32" y="12"/>
                    <a:pt x="30" y="7"/>
                    <a:pt x="27" y="4"/>
                  </a:cubicBezTo>
                  <a:cubicBezTo>
                    <a:pt x="24" y="2"/>
                    <a:pt x="20" y="0"/>
                    <a:pt x="16" y="0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42" name="Freeform 191">
              <a:extLst>
                <a:ext uri="{FF2B5EF4-FFF2-40B4-BE49-F238E27FC236}">
                  <a16:creationId xmlns:a16="http://schemas.microsoft.com/office/drawing/2014/main" id="{14F8F336-7342-4355-888A-A17892B25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" y="2454"/>
              <a:ext cx="16" cy="17"/>
            </a:xfrm>
            <a:custGeom>
              <a:avLst/>
              <a:gdLst>
                <a:gd name="T0" fmla="*/ 16 w 32"/>
                <a:gd name="T1" fmla="*/ 0 h 32"/>
                <a:gd name="T2" fmla="*/ 5 w 32"/>
                <a:gd name="T3" fmla="*/ 4 h 32"/>
                <a:gd name="T4" fmla="*/ 0 w 32"/>
                <a:gd name="T5" fmla="*/ 16 h 32"/>
                <a:gd name="T6" fmla="*/ 5 w 32"/>
                <a:gd name="T7" fmla="*/ 27 h 32"/>
                <a:gd name="T8" fmla="*/ 16 w 32"/>
                <a:gd name="T9" fmla="*/ 32 h 32"/>
                <a:gd name="T10" fmla="*/ 27 w 32"/>
                <a:gd name="T11" fmla="*/ 27 h 32"/>
                <a:gd name="T12" fmla="*/ 32 w 32"/>
                <a:gd name="T13" fmla="*/ 16 h 32"/>
                <a:gd name="T14" fmla="*/ 27 w 32"/>
                <a:gd name="T15" fmla="*/ 4 h 32"/>
                <a:gd name="T16" fmla="*/ 16 w 32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12" y="0"/>
                    <a:pt x="8" y="1"/>
                    <a:pt x="5" y="4"/>
                  </a:cubicBezTo>
                  <a:cubicBezTo>
                    <a:pt x="2" y="7"/>
                    <a:pt x="0" y="11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8" y="30"/>
                    <a:pt x="12" y="32"/>
                    <a:pt x="16" y="32"/>
                  </a:cubicBezTo>
                  <a:cubicBezTo>
                    <a:pt x="20" y="32"/>
                    <a:pt x="24" y="30"/>
                    <a:pt x="27" y="27"/>
                  </a:cubicBezTo>
                  <a:cubicBezTo>
                    <a:pt x="30" y="24"/>
                    <a:pt x="32" y="20"/>
                    <a:pt x="32" y="16"/>
                  </a:cubicBezTo>
                  <a:cubicBezTo>
                    <a:pt x="32" y="11"/>
                    <a:pt x="30" y="7"/>
                    <a:pt x="27" y="4"/>
                  </a:cubicBezTo>
                  <a:cubicBezTo>
                    <a:pt x="25" y="1"/>
                    <a:pt x="20" y="0"/>
                    <a:pt x="16" y="0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43" name="Freeform 192">
              <a:extLst>
                <a:ext uri="{FF2B5EF4-FFF2-40B4-BE49-F238E27FC236}">
                  <a16:creationId xmlns:a16="http://schemas.microsoft.com/office/drawing/2014/main" id="{5DF598CF-FC23-4FF9-87A7-BB6456231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5" y="2184"/>
              <a:ext cx="17" cy="17"/>
            </a:xfrm>
            <a:custGeom>
              <a:avLst/>
              <a:gdLst>
                <a:gd name="T0" fmla="*/ 16 w 32"/>
                <a:gd name="T1" fmla="*/ 32 h 32"/>
                <a:gd name="T2" fmla="*/ 27 w 32"/>
                <a:gd name="T3" fmla="*/ 27 h 32"/>
                <a:gd name="T4" fmla="*/ 32 w 32"/>
                <a:gd name="T5" fmla="*/ 16 h 32"/>
                <a:gd name="T6" fmla="*/ 27 w 32"/>
                <a:gd name="T7" fmla="*/ 4 h 32"/>
                <a:gd name="T8" fmla="*/ 16 w 32"/>
                <a:gd name="T9" fmla="*/ 0 h 32"/>
                <a:gd name="T10" fmla="*/ 4 w 32"/>
                <a:gd name="T11" fmla="*/ 4 h 32"/>
                <a:gd name="T12" fmla="*/ 0 w 32"/>
                <a:gd name="T13" fmla="*/ 16 h 32"/>
                <a:gd name="T14" fmla="*/ 4 w 32"/>
                <a:gd name="T15" fmla="*/ 27 h 32"/>
                <a:gd name="T16" fmla="*/ 16 w 32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cubicBezTo>
                    <a:pt x="20" y="32"/>
                    <a:pt x="24" y="30"/>
                    <a:pt x="27" y="27"/>
                  </a:cubicBezTo>
                  <a:cubicBezTo>
                    <a:pt x="30" y="24"/>
                    <a:pt x="32" y="20"/>
                    <a:pt x="32" y="16"/>
                  </a:cubicBezTo>
                  <a:cubicBezTo>
                    <a:pt x="32" y="11"/>
                    <a:pt x="30" y="7"/>
                    <a:pt x="27" y="4"/>
                  </a:cubicBezTo>
                  <a:cubicBezTo>
                    <a:pt x="24" y="1"/>
                    <a:pt x="20" y="0"/>
                    <a:pt x="16" y="0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1" y="7"/>
                    <a:pt x="0" y="11"/>
                    <a:pt x="0" y="16"/>
                  </a:cubicBezTo>
                  <a:cubicBezTo>
                    <a:pt x="0" y="20"/>
                    <a:pt x="1" y="24"/>
                    <a:pt x="4" y="27"/>
                  </a:cubicBezTo>
                  <a:cubicBezTo>
                    <a:pt x="8" y="30"/>
                    <a:pt x="12" y="32"/>
                    <a:pt x="16" y="32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44" name="Freeform 193">
              <a:extLst>
                <a:ext uri="{FF2B5EF4-FFF2-40B4-BE49-F238E27FC236}">
                  <a16:creationId xmlns:a16="http://schemas.microsoft.com/office/drawing/2014/main" id="{7E1200B2-7F43-43D5-AAE4-0C16A3F9E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5" y="2454"/>
              <a:ext cx="17" cy="17"/>
            </a:xfrm>
            <a:custGeom>
              <a:avLst/>
              <a:gdLst>
                <a:gd name="T0" fmla="*/ 16 w 32"/>
                <a:gd name="T1" fmla="*/ 0 h 32"/>
                <a:gd name="T2" fmla="*/ 4 w 32"/>
                <a:gd name="T3" fmla="*/ 4 h 32"/>
                <a:gd name="T4" fmla="*/ 0 w 32"/>
                <a:gd name="T5" fmla="*/ 16 h 32"/>
                <a:gd name="T6" fmla="*/ 4 w 32"/>
                <a:gd name="T7" fmla="*/ 27 h 32"/>
                <a:gd name="T8" fmla="*/ 16 w 32"/>
                <a:gd name="T9" fmla="*/ 32 h 32"/>
                <a:gd name="T10" fmla="*/ 27 w 32"/>
                <a:gd name="T11" fmla="*/ 27 h 32"/>
                <a:gd name="T12" fmla="*/ 32 w 32"/>
                <a:gd name="T13" fmla="*/ 16 h 32"/>
                <a:gd name="T14" fmla="*/ 27 w 32"/>
                <a:gd name="T15" fmla="*/ 4 h 32"/>
                <a:gd name="T16" fmla="*/ 16 w 32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12" y="0"/>
                    <a:pt x="7" y="1"/>
                    <a:pt x="4" y="4"/>
                  </a:cubicBezTo>
                  <a:cubicBezTo>
                    <a:pt x="1" y="7"/>
                    <a:pt x="0" y="11"/>
                    <a:pt x="0" y="16"/>
                  </a:cubicBezTo>
                  <a:cubicBezTo>
                    <a:pt x="0" y="20"/>
                    <a:pt x="1" y="24"/>
                    <a:pt x="4" y="27"/>
                  </a:cubicBezTo>
                  <a:cubicBezTo>
                    <a:pt x="8" y="30"/>
                    <a:pt x="12" y="32"/>
                    <a:pt x="16" y="32"/>
                  </a:cubicBezTo>
                  <a:cubicBezTo>
                    <a:pt x="20" y="32"/>
                    <a:pt x="24" y="30"/>
                    <a:pt x="27" y="27"/>
                  </a:cubicBezTo>
                  <a:cubicBezTo>
                    <a:pt x="30" y="24"/>
                    <a:pt x="32" y="20"/>
                    <a:pt x="32" y="16"/>
                  </a:cubicBezTo>
                  <a:cubicBezTo>
                    <a:pt x="32" y="11"/>
                    <a:pt x="30" y="7"/>
                    <a:pt x="27" y="4"/>
                  </a:cubicBezTo>
                  <a:cubicBezTo>
                    <a:pt x="24" y="1"/>
                    <a:pt x="20" y="0"/>
                    <a:pt x="16" y="0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45" name="Freeform 194">
              <a:extLst>
                <a:ext uri="{FF2B5EF4-FFF2-40B4-BE49-F238E27FC236}">
                  <a16:creationId xmlns:a16="http://schemas.microsoft.com/office/drawing/2014/main" id="{6D435DD3-2A32-4560-9312-1C4518AEF6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" y="2184"/>
              <a:ext cx="16" cy="17"/>
            </a:xfrm>
            <a:custGeom>
              <a:avLst/>
              <a:gdLst>
                <a:gd name="T0" fmla="*/ 16 w 32"/>
                <a:gd name="T1" fmla="*/ 0 h 32"/>
                <a:gd name="T2" fmla="*/ 5 w 32"/>
                <a:gd name="T3" fmla="*/ 4 h 32"/>
                <a:gd name="T4" fmla="*/ 0 w 32"/>
                <a:gd name="T5" fmla="*/ 16 h 32"/>
                <a:gd name="T6" fmla="*/ 5 w 32"/>
                <a:gd name="T7" fmla="*/ 27 h 32"/>
                <a:gd name="T8" fmla="*/ 16 w 32"/>
                <a:gd name="T9" fmla="*/ 32 h 32"/>
                <a:gd name="T10" fmla="*/ 27 w 32"/>
                <a:gd name="T11" fmla="*/ 27 h 32"/>
                <a:gd name="T12" fmla="*/ 32 w 32"/>
                <a:gd name="T13" fmla="*/ 16 h 32"/>
                <a:gd name="T14" fmla="*/ 27 w 32"/>
                <a:gd name="T15" fmla="*/ 4 h 32"/>
                <a:gd name="T16" fmla="*/ 16 w 32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12" y="0"/>
                    <a:pt x="8" y="1"/>
                    <a:pt x="5" y="4"/>
                  </a:cubicBezTo>
                  <a:cubicBezTo>
                    <a:pt x="2" y="7"/>
                    <a:pt x="0" y="11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8" y="30"/>
                    <a:pt x="12" y="32"/>
                    <a:pt x="16" y="32"/>
                  </a:cubicBezTo>
                  <a:cubicBezTo>
                    <a:pt x="20" y="32"/>
                    <a:pt x="24" y="30"/>
                    <a:pt x="27" y="27"/>
                  </a:cubicBezTo>
                  <a:cubicBezTo>
                    <a:pt x="30" y="24"/>
                    <a:pt x="32" y="20"/>
                    <a:pt x="32" y="16"/>
                  </a:cubicBezTo>
                  <a:cubicBezTo>
                    <a:pt x="32" y="11"/>
                    <a:pt x="30" y="7"/>
                    <a:pt x="27" y="4"/>
                  </a:cubicBezTo>
                  <a:cubicBezTo>
                    <a:pt x="25" y="1"/>
                    <a:pt x="20" y="0"/>
                    <a:pt x="16" y="0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46" name="Freeform 195">
              <a:extLst>
                <a:ext uri="{FF2B5EF4-FFF2-40B4-BE49-F238E27FC236}">
                  <a16:creationId xmlns:a16="http://schemas.microsoft.com/office/drawing/2014/main" id="{F5B324B4-331B-4E4F-B795-1F382BD53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3" y="2397"/>
              <a:ext cx="16" cy="17"/>
            </a:xfrm>
            <a:custGeom>
              <a:avLst/>
              <a:gdLst>
                <a:gd name="T0" fmla="*/ 16 w 32"/>
                <a:gd name="T1" fmla="*/ 0 h 32"/>
                <a:gd name="T2" fmla="*/ 5 w 32"/>
                <a:gd name="T3" fmla="*/ 4 h 32"/>
                <a:gd name="T4" fmla="*/ 0 w 32"/>
                <a:gd name="T5" fmla="*/ 16 h 32"/>
                <a:gd name="T6" fmla="*/ 5 w 32"/>
                <a:gd name="T7" fmla="*/ 27 h 32"/>
                <a:gd name="T8" fmla="*/ 16 w 32"/>
                <a:gd name="T9" fmla="*/ 32 h 32"/>
                <a:gd name="T10" fmla="*/ 27 w 32"/>
                <a:gd name="T11" fmla="*/ 27 h 32"/>
                <a:gd name="T12" fmla="*/ 32 w 32"/>
                <a:gd name="T13" fmla="*/ 16 h 32"/>
                <a:gd name="T14" fmla="*/ 27 w 32"/>
                <a:gd name="T15" fmla="*/ 4 h 32"/>
                <a:gd name="T16" fmla="*/ 16 w 32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12" y="0"/>
                    <a:pt x="8" y="1"/>
                    <a:pt x="5" y="4"/>
                  </a:cubicBezTo>
                  <a:cubicBezTo>
                    <a:pt x="2" y="7"/>
                    <a:pt x="0" y="11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8" y="30"/>
                    <a:pt x="12" y="32"/>
                    <a:pt x="16" y="32"/>
                  </a:cubicBezTo>
                  <a:cubicBezTo>
                    <a:pt x="20" y="32"/>
                    <a:pt x="24" y="30"/>
                    <a:pt x="27" y="27"/>
                  </a:cubicBezTo>
                  <a:cubicBezTo>
                    <a:pt x="30" y="24"/>
                    <a:pt x="32" y="20"/>
                    <a:pt x="32" y="16"/>
                  </a:cubicBezTo>
                  <a:cubicBezTo>
                    <a:pt x="32" y="11"/>
                    <a:pt x="30" y="7"/>
                    <a:pt x="27" y="4"/>
                  </a:cubicBezTo>
                  <a:cubicBezTo>
                    <a:pt x="24" y="1"/>
                    <a:pt x="20" y="0"/>
                    <a:pt x="16" y="0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47" name="Freeform 196">
              <a:extLst>
                <a:ext uri="{FF2B5EF4-FFF2-40B4-BE49-F238E27FC236}">
                  <a16:creationId xmlns:a16="http://schemas.microsoft.com/office/drawing/2014/main" id="{FBA8E5B8-54D5-4630-A87F-935DDE764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2" y="2241"/>
              <a:ext cx="17" cy="17"/>
            </a:xfrm>
            <a:custGeom>
              <a:avLst/>
              <a:gdLst>
                <a:gd name="T0" fmla="*/ 16 w 32"/>
                <a:gd name="T1" fmla="*/ 32 h 32"/>
                <a:gd name="T2" fmla="*/ 27 w 32"/>
                <a:gd name="T3" fmla="*/ 27 h 32"/>
                <a:gd name="T4" fmla="*/ 32 w 32"/>
                <a:gd name="T5" fmla="*/ 16 h 32"/>
                <a:gd name="T6" fmla="*/ 27 w 32"/>
                <a:gd name="T7" fmla="*/ 4 h 32"/>
                <a:gd name="T8" fmla="*/ 16 w 32"/>
                <a:gd name="T9" fmla="*/ 0 h 32"/>
                <a:gd name="T10" fmla="*/ 5 w 32"/>
                <a:gd name="T11" fmla="*/ 4 h 32"/>
                <a:gd name="T12" fmla="*/ 0 w 32"/>
                <a:gd name="T13" fmla="*/ 16 h 32"/>
                <a:gd name="T14" fmla="*/ 5 w 32"/>
                <a:gd name="T15" fmla="*/ 27 h 32"/>
                <a:gd name="T16" fmla="*/ 16 w 32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cubicBezTo>
                    <a:pt x="20" y="32"/>
                    <a:pt x="24" y="30"/>
                    <a:pt x="27" y="27"/>
                  </a:cubicBezTo>
                  <a:cubicBezTo>
                    <a:pt x="30" y="24"/>
                    <a:pt x="32" y="20"/>
                    <a:pt x="32" y="16"/>
                  </a:cubicBezTo>
                  <a:cubicBezTo>
                    <a:pt x="32" y="12"/>
                    <a:pt x="30" y="7"/>
                    <a:pt x="27" y="4"/>
                  </a:cubicBezTo>
                  <a:cubicBezTo>
                    <a:pt x="24" y="2"/>
                    <a:pt x="20" y="0"/>
                    <a:pt x="16" y="0"/>
                  </a:cubicBezTo>
                  <a:cubicBezTo>
                    <a:pt x="12" y="0"/>
                    <a:pt x="7" y="2"/>
                    <a:pt x="5" y="4"/>
                  </a:cubicBezTo>
                  <a:cubicBezTo>
                    <a:pt x="2" y="8"/>
                    <a:pt x="0" y="12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8" y="30"/>
                    <a:pt x="12" y="32"/>
                    <a:pt x="16" y="32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48" name="Freeform 197">
              <a:extLst>
                <a:ext uri="{FF2B5EF4-FFF2-40B4-BE49-F238E27FC236}">
                  <a16:creationId xmlns:a16="http://schemas.microsoft.com/office/drawing/2014/main" id="{0A8EFCD2-93DB-4C35-9763-D6357C0741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73" y="2125"/>
              <a:ext cx="405" cy="405"/>
            </a:xfrm>
            <a:custGeom>
              <a:avLst/>
              <a:gdLst>
                <a:gd name="T0" fmla="*/ 390 w 781"/>
                <a:gd name="T1" fmla="*/ 0 h 781"/>
                <a:gd name="T2" fmla="*/ 0 w 781"/>
                <a:gd name="T3" fmla="*/ 390 h 781"/>
                <a:gd name="T4" fmla="*/ 390 w 781"/>
                <a:gd name="T5" fmla="*/ 781 h 781"/>
                <a:gd name="T6" fmla="*/ 781 w 781"/>
                <a:gd name="T7" fmla="*/ 390 h 781"/>
                <a:gd name="T8" fmla="*/ 390 w 781"/>
                <a:gd name="T9" fmla="*/ 0 h 781"/>
                <a:gd name="T10" fmla="*/ 390 w 781"/>
                <a:gd name="T11" fmla="*/ 749 h 781"/>
                <a:gd name="T12" fmla="*/ 32 w 781"/>
                <a:gd name="T13" fmla="*/ 390 h 781"/>
                <a:gd name="T14" fmla="*/ 390 w 781"/>
                <a:gd name="T15" fmla="*/ 32 h 781"/>
                <a:gd name="T16" fmla="*/ 749 w 781"/>
                <a:gd name="T17" fmla="*/ 390 h 781"/>
                <a:gd name="T18" fmla="*/ 390 w 781"/>
                <a:gd name="T19" fmla="*/ 749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1" h="781">
                  <a:moveTo>
                    <a:pt x="390" y="0"/>
                  </a:moveTo>
                  <a:cubicBezTo>
                    <a:pt x="175" y="0"/>
                    <a:pt x="0" y="175"/>
                    <a:pt x="0" y="390"/>
                  </a:cubicBezTo>
                  <a:cubicBezTo>
                    <a:pt x="0" y="605"/>
                    <a:pt x="175" y="781"/>
                    <a:pt x="390" y="781"/>
                  </a:cubicBezTo>
                  <a:cubicBezTo>
                    <a:pt x="606" y="781"/>
                    <a:pt x="781" y="605"/>
                    <a:pt x="781" y="390"/>
                  </a:cubicBezTo>
                  <a:cubicBezTo>
                    <a:pt x="781" y="175"/>
                    <a:pt x="606" y="0"/>
                    <a:pt x="390" y="0"/>
                  </a:cubicBezTo>
                  <a:close/>
                  <a:moveTo>
                    <a:pt x="390" y="749"/>
                  </a:moveTo>
                  <a:cubicBezTo>
                    <a:pt x="193" y="749"/>
                    <a:pt x="32" y="588"/>
                    <a:pt x="32" y="390"/>
                  </a:cubicBezTo>
                  <a:cubicBezTo>
                    <a:pt x="32" y="193"/>
                    <a:pt x="193" y="32"/>
                    <a:pt x="390" y="32"/>
                  </a:cubicBezTo>
                  <a:cubicBezTo>
                    <a:pt x="588" y="32"/>
                    <a:pt x="749" y="193"/>
                    <a:pt x="749" y="390"/>
                  </a:cubicBezTo>
                  <a:cubicBezTo>
                    <a:pt x="749" y="588"/>
                    <a:pt x="588" y="749"/>
                    <a:pt x="390" y="749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49" name="Freeform 198">
              <a:extLst>
                <a:ext uri="{FF2B5EF4-FFF2-40B4-BE49-F238E27FC236}">
                  <a16:creationId xmlns:a16="http://schemas.microsoft.com/office/drawing/2014/main" id="{33477548-4D02-4556-8046-8934C5DC70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47" y="2217"/>
              <a:ext cx="121" cy="139"/>
            </a:xfrm>
            <a:custGeom>
              <a:avLst/>
              <a:gdLst>
                <a:gd name="T0" fmla="*/ 217 w 233"/>
                <a:gd name="T1" fmla="*/ 196 h 268"/>
                <a:gd name="T2" fmla="*/ 112 w 233"/>
                <a:gd name="T3" fmla="*/ 196 h 268"/>
                <a:gd name="T4" fmla="*/ 109 w 233"/>
                <a:gd name="T5" fmla="*/ 196 h 268"/>
                <a:gd name="T6" fmla="*/ 72 w 233"/>
                <a:gd name="T7" fmla="*/ 159 h 268"/>
                <a:gd name="T8" fmla="*/ 72 w 233"/>
                <a:gd name="T9" fmla="*/ 16 h 268"/>
                <a:gd name="T10" fmla="*/ 55 w 233"/>
                <a:gd name="T11" fmla="*/ 0 h 268"/>
                <a:gd name="T12" fmla="*/ 39 w 233"/>
                <a:gd name="T13" fmla="*/ 16 h 268"/>
                <a:gd name="T14" fmla="*/ 39 w 233"/>
                <a:gd name="T15" fmla="*/ 159 h 268"/>
                <a:gd name="T16" fmla="*/ 0 w 233"/>
                <a:gd name="T17" fmla="*/ 212 h 268"/>
                <a:gd name="T18" fmla="*/ 55 w 233"/>
                <a:gd name="T19" fmla="*/ 268 h 268"/>
                <a:gd name="T20" fmla="*/ 109 w 233"/>
                <a:gd name="T21" fmla="*/ 228 h 268"/>
                <a:gd name="T22" fmla="*/ 112 w 233"/>
                <a:gd name="T23" fmla="*/ 228 h 268"/>
                <a:gd name="T24" fmla="*/ 217 w 233"/>
                <a:gd name="T25" fmla="*/ 228 h 268"/>
                <a:gd name="T26" fmla="*/ 233 w 233"/>
                <a:gd name="T27" fmla="*/ 212 h 268"/>
                <a:gd name="T28" fmla="*/ 217 w 233"/>
                <a:gd name="T29" fmla="*/ 196 h 268"/>
                <a:gd name="T30" fmla="*/ 55 w 233"/>
                <a:gd name="T31" fmla="*/ 236 h 268"/>
                <a:gd name="T32" fmla="*/ 32 w 233"/>
                <a:gd name="T33" fmla="*/ 212 h 268"/>
                <a:gd name="T34" fmla="*/ 55 w 233"/>
                <a:gd name="T35" fmla="*/ 189 h 268"/>
                <a:gd name="T36" fmla="*/ 79 w 233"/>
                <a:gd name="T37" fmla="*/ 212 h 268"/>
                <a:gd name="T38" fmla="*/ 55 w 233"/>
                <a:gd name="T39" fmla="*/ 236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3" h="268">
                  <a:moveTo>
                    <a:pt x="217" y="196"/>
                  </a:moveTo>
                  <a:cubicBezTo>
                    <a:pt x="112" y="196"/>
                    <a:pt x="112" y="196"/>
                    <a:pt x="112" y="196"/>
                  </a:cubicBezTo>
                  <a:cubicBezTo>
                    <a:pt x="111" y="196"/>
                    <a:pt x="110" y="196"/>
                    <a:pt x="109" y="196"/>
                  </a:cubicBezTo>
                  <a:cubicBezTo>
                    <a:pt x="104" y="179"/>
                    <a:pt x="89" y="164"/>
                    <a:pt x="72" y="159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7"/>
                    <a:pt x="64" y="0"/>
                    <a:pt x="55" y="0"/>
                  </a:cubicBezTo>
                  <a:cubicBezTo>
                    <a:pt x="47" y="0"/>
                    <a:pt x="39" y="7"/>
                    <a:pt x="39" y="16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17" y="166"/>
                    <a:pt x="0" y="187"/>
                    <a:pt x="0" y="212"/>
                  </a:cubicBezTo>
                  <a:cubicBezTo>
                    <a:pt x="0" y="243"/>
                    <a:pt x="25" y="268"/>
                    <a:pt x="55" y="268"/>
                  </a:cubicBezTo>
                  <a:cubicBezTo>
                    <a:pt x="81" y="268"/>
                    <a:pt x="102" y="251"/>
                    <a:pt x="109" y="228"/>
                  </a:cubicBezTo>
                  <a:cubicBezTo>
                    <a:pt x="110" y="228"/>
                    <a:pt x="111" y="228"/>
                    <a:pt x="112" y="228"/>
                  </a:cubicBezTo>
                  <a:cubicBezTo>
                    <a:pt x="217" y="228"/>
                    <a:pt x="217" y="228"/>
                    <a:pt x="217" y="228"/>
                  </a:cubicBezTo>
                  <a:cubicBezTo>
                    <a:pt x="226" y="228"/>
                    <a:pt x="233" y="221"/>
                    <a:pt x="233" y="212"/>
                  </a:cubicBezTo>
                  <a:cubicBezTo>
                    <a:pt x="233" y="203"/>
                    <a:pt x="226" y="196"/>
                    <a:pt x="217" y="196"/>
                  </a:cubicBezTo>
                  <a:close/>
                  <a:moveTo>
                    <a:pt x="55" y="236"/>
                  </a:moveTo>
                  <a:cubicBezTo>
                    <a:pt x="43" y="236"/>
                    <a:pt x="32" y="225"/>
                    <a:pt x="32" y="212"/>
                  </a:cubicBezTo>
                  <a:cubicBezTo>
                    <a:pt x="32" y="199"/>
                    <a:pt x="43" y="189"/>
                    <a:pt x="55" y="189"/>
                  </a:cubicBezTo>
                  <a:cubicBezTo>
                    <a:pt x="68" y="189"/>
                    <a:pt x="79" y="199"/>
                    <a:pt x="79" y="212"/>
                  </a:cubicBezTo>
                  <a:cubicBezTo>
                    <a:pt x="79" y="225"/>
                    <a:pt x="68" y="236"/>
                    <a:pt x="55" y="236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</p:grpSp>
      <p:sp>
        <p:nvSpPr>
          <p:cNvPr id="50" name="Freeform 105">
            <a:extLst>
              <a:ext uri="{FF2B5EF4-FFF2-40B4-BE49-F238E27FC236}">
                <a16:creationId xmlns:a16="http://schemas.microsoft.com/office/drawing/2014/main" id="{6AFB9221-7057-400B-A7E4-B9EE66032974}"/>
              </a:ext>
            </a:extLst>
          </p:cNvPr>
          <p:cNvSpPr>
            <a:spLocks noEditPoints="1"/>
          </p:cNvSpPr>
          <p:nvPr/>
        </p:nvSpPr>
        <p:spPr bwMode="auto">
          <a:xfrm>
            <a:off x="4670173" y="4424371"/>
            <a:ext cx="993286" cy="1074793"/>
          </a:xfrm>
          <a:custGeom>
            <a:avLst/>
            <a:gdLst>
              <a:gd name="T0" fmla="*/ 695 w 778"/>
              <a:gd name="T1" fmla="*/ 195 h 724"/>
              <a:gd name="T2" fmla="*/ 313 w 778"/>
              <a:gd name="T3" fmla="*/ 141 h 724"/>
              <a:gd name="T4" fmla="*/ 111 w 778"/>
              <a:gd name="T5" fmla="*/ 265 h 724"/>
              <a:gd name="T6" fmla="*/ 111 w 778"/>
              <a:gd name="T7" fmla="*/ 279 h 724"/>
              <a:gd name="T8" fmla="*/ 111 w 778"/>
              <a:gd name="T9" fmla="*/ 501 h 724"/>
              <a:gd name="T10" fmla="*/ 194 w 778"/>
              <a:gd name="T11" fmla="*/ 668 h 724"/>
              <a:gd name="T12" fmla="*/ 528 w 778"/>
              <a:gd name="T13" fmla="*/ 724 h 724"/>
              <a:gd name="T14" fmla="*/ 584 w 778"/>
              <a:gd name="T15" fmla="*/ 501 h 724"/>
              <a:gd name="T16" fmla="*/ 778 w 778"/>
              <a:gd name="T17" fmla="*/ 348 h 724"/>
              <a:gd name="T18" fmla="*/ 556 w 778"/>
              <a:gd name="T19" fmla="*/ 668 h 724"/>
              <a:gd name="T20" fmla="*/ 250 w 778"/>
              <a:gd name="T21" fmla="*/ 696 h 724"/>
              <a:gd name="T22" fmla="*/ 222 w 778"/>
              <a:gd name="T23" fmla="*/ 473 h 724"/>
              <a:gd name="T24" fmla="*/ 528 w 778"/>
              <a:gd name="T25" fmla="*/ 445 h 724"/>
              <a:gd name="T26" fmla="*/ 556 w 778"/>
              <a:gd name="T27" fmla="*/ 668 h 724"/>
              <a:gd name="T28" fmla="*/ 306 w 778"/>
              <a:gd name="T29" fmla="*/ 334 h 724"/>
              <a:gd name="T30" fmla="*/ 278 w 778"/>
              <a:gd name="T31" fmla="*/ 418 h 724"/>
              <a:gd name="T32" fmla="*/ 389 w 778"/>
              <a:gd name="T33" fmla="*/ 223 h 724"/>
              <a:gd name="T34" fmla="*/ 500 w 778"/>
              <a:gd name="T35" fmla="*/ 418 h 724"/>
              <a:gd name="T36" fmla="*/ 472 w 778"/>
              <a:gd name="T37" fmla="*/ 334 h 724"/>
              <a:gd name="T38" fmla="*/ 445 w 778"/>
              <a:gd name="T39" fmla="*/ 334 h 724"/>
              <a:gd name="T40" fmla="*/ 333 w 778"/>
              <a:gd name="T41" fmla="*/ 418 h 724"/>
              <a:gd name="T42" fmla="*/ 389 w 778"/>
              <a:gd name="T43" fmla="*/ 279 h 724"/>
              <a:gd name="T44" fmla="*/ 625 w 778"/>
              <a:gd name="T45" fmla="*/ 473 h 724"/>
              <a:gd name="T46" fmla="*/ 528 w 778"/>
              <a:gd name="T47" fmla="*/ 418 h 724"/>
              <a:gd name="T48" fmla="*/ 389 w 778"/>
              <a:gd name="T49" fmla="*/ 195 h 724"/>
              <a:gd name="T50" fmla="*/ 250 w 778"/>
              <a:gd name="T51" fmla="*/ 418 h 724"/>
              <a:gd name="T52" fmla="*/ 111 w 778"/>
              <a:gd name="T53" fmla="*/ 473 h 724"/>
              <a:gd name="T54" fmla="*/ 111 w 778"/>
              <a:gd name="T55" fmla="*/ 306 h 724"/>
              <a:gd name="T56" fmla="*/ 138 w 778"/>
              <a:gd name="T57" fmla="*/ 304 h 724"/>
              <a:gd name="T58" fmla="*/ 139 w 778"/>
              <a:gd name="T59" fmla="*/ 265 h 724"/>
              <a:gd name="T60" fmla="*/ 314 w 778"/>
              <a:gd name="T61" fmla="*/ 174 h 724"/>
              <a:gd name="T62" fmla="*/ 336 w 778"/>
              <a:gd name="T63" fmla="*/ 165 h 724"/>
              <a:gd name="T64" fmla="*/ 667 w 778"/>
              <a:gd name="T65" fmla="*/ 195 h 724"/>
              <a:gd name="T66" fmla="*/ 674 w 778"/>
              <a:gd name="T67" fmla="*/ 233 h 724"/>
              <a:gd name="T68" fmla="*/ 625 w 778"/>
              <a:gd name="T69" fmla="*/ 473 h 724"/>
              <a:gd name="T70" fmla="*/ 347 w 778"/>
              <a:gd name="T71" fmla="*/ 543 h 724"/>
              <a:gd name="T72" fmla="*/ 375 w 778"/>
              <a:gd name="T73" fmla="*/ 626 h 724"/>
              <a:gd name="T74" fmla="*/ 403 w 778"/>
              <a:gd name="T75" fmla="*/ 626 h 724"/>
              <a:gd name="T76" fmla="*/ 431 w 778"/>
              <a:gd name="T77" fmla="*/ 543 h 724"/>
              <a:gd name="T78" fmla="*/ 389 w 778"/>
              <a:gd name="T79" fmla="*/ 557 h 724"/>
              <a:gd name="T80" fmla="*/ 389 w 778"/>
              <a:gd name="T81" fmla="*/ 529 h 724"/>
              <a:gd name="T82" fmla="*/ 389 w 778"/>
              <a:gd name="T83" fmla="*/ 557 h 7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78" h="724">
                <a:moveTo>
                  <a:pt x="694" y="211"/>
                </a:moveTo>
                <a:cubicBezTo>
                  <a:pt x="695" y="206"/>
                  <a:pt x="695" y="201"/>
                  <a:pt x="695" y="195"/>
                </a:cubicBezTo>
                <a:cubicBezTo>
                  <a:pt x="695" y="87"/>
                  <a:pt x="608" y="0"/>
                  <a:pt x="500" y="0"/>
                </a:cubicBezTo>
                <a:cubicBezTo>
                  <a:pt x="412" y="0"/>
                  <a:pt x="337" y="60"/>
                  <a:pt x="313" y="141"/>
                </a:cubicBezTo>
                <a:cubicBezTo>
                  <a:pt x="294" y="131"/>
                  <a:pt x="273" y="126"/>
                  <a:pt x="250" y="126"/>
                </a:cubicBezTo>
                <a:cubicBezTo>
                  <a:pt x="173" y="126"/>
                  <a:pt x="111" y="188"/>
                  <a:pt x="111" y="265"/>
                </a:cubicBezTo>
                <a:cubicBezTo>
                  <a:pt x="111" y="269"/>
                  <a:pt x="111" y="274"/>
                  <a:pt x="112" y="279"/>
                </a:cubicBezTo>
                <a:cubicBezTo>
                  <a:pt x="111" y="279"/>
                  <a:pt x="111" y="279"/>
                  <a:pt x="111" y="279"/>
                </a:cubicBezTo>
                <a:cubicBezTo>
                  <a:pt x="49" y="279"/>
                  <a:pt x="0" y="328"/>
                  <a:pt x="0" y="390"/>
                </a:cubicBezTo>
                <a:cubicBezTo>
                  <a:pt x="0" y="451"/>
                  <a:pt x="49" y="501"/>
                  <a:pt x="111" y="501"/>
                </a:cubicBezTo>
                <a:cubicBezTo>
                  <a:pt x="194" y="501"/>
                  <a:pt x="194" y="501"/>
                  <a:pt x="194" y="501"/>
                </a:cubicBezTo>
                <a:cubicBezTo>
                  <a:pt x="194" y="668"/>
                  <a:pt x="194" y="668"/>
                  <a:pt x="194" y="668"/>
                </a:cubicBezTo>
                <a:cubicBezTo>
                  <a:pt x="194" y="699"/>
                  <a:pt x="219" y="724"/>
                  <a:pt x="250" y="724"/>
                </a:cubicBezTo>
                <a:cubicBezTo>
                  <a:pt x="528" y="724"/>
                  <a:pt x="528" y="724"/>
                  <a:pt x="528" y="724"/>
                </a:cubicBezTo>
                <a:cubicBezTo>
                  <a:pt x="559" y="724"/>
                  <a:pt x="584" y="699"/>
                  <a:pt x="584" y="668"/>
                </a:cubicBezTo>
                <a:cubicBezTo>
                  <a:pt x="584" y="501"/>
                  <a:pt x="584" y="501"/>
                  <a:pt x="584" y="501"/>
                </a:cubicBezTo>
                <a:cubicBezTo>
                  <a:pt x="625" y="501"/>
                  <a:pt x="625" y="501"/>
                  <a:pt x="625" y="501"/>
                </a:cubicBezTo>
                <a:cubicBezTo>
                  <a:pt x="710" y="501"/>
                  <a:pt x="778" y="433"/>
                  <a:pt x="778" y="348"/>
                </a:cubicBezTo>
                <a:cubicBezTo>
                  <a:pt x="778" y="288"/>
                  <a:pt x="744" y="237"/>
                  <a:pt x="694" y="211"/>
                </a:cubicBezTo>
                <a:close/>
                <a:moveTo>
                  <a:pt x="556" y="668"/>
                </a:moveTo>
                <a:cubicBezTo>
                  <a:pt x="556" y="683"/>
                  <a:pt x="543" y="696"/>
                  <a:pt x="528" y="696"/>
                </a:cubicBezTo>
                <a:cubicBezTo>
                  <a:pt x="250" y="696"/>
                  <a:pt x="250" y="696"/>
                  <a:pt x="250" y="696"/>
                </a:cubicBezTo>
                <a:cubicBezTo>
                  <a:pt x="235" y="696"/>
                  <a:pt x="222" y="683"/>
                  <a:pt x="222" y="668"/>
                </a:cubicBezTo>
                <a:cubicBezTo>
                  <a:pt x="222" y="473"/>
                  <a:pt x="222" y="473"/>
                  <a:pt x="222" y="473"/>
                </a:cubicBezTo>
                <a:cubicBezTo>
                  <a:pt x="222" y="458"/>
                  <a:pt x="235" y="445"/>
                  <a:pt x="250" y="445"/>
                </a:cubicBezTo>
                <a:cubicBezTo>
                  <a:pt x="528" y="445"/>
                  <a:pt x="528" y="445"/>
                  <a:pt x="528" y="445"/>
                </a:cubicBezTo>
                <a:cubicBezTo>
                  <a:pt x="543" y="445"/>
                  <a:pt x="556" y="458"/>
                  <a:pt x="556" y="473"/>
                </a:cubicBezTo>
                <a:lnTo>
                  <a:pt x="556" y="668"/>
                </a:lnTo>
                <a:close/>
                <a:moveTo>
                  <a:pt x="389" y="251"/>
                </a:moveTo>
                <a:cubicBezTo>
                  <a:pt x="343" y="251"/>
                  <a:pt x="306" y="288"/>
                  <a:pt x="306" y="334"/>
                </a:cubicBezTo>
                <a:cubicBezTo>
                  <a:pt x="306" y="418"/>
                  <a:pt x="306" y="418"/>
                  <a:pt x="306" y="418"/>
                </a:cubicBezTo>
                <a:cubicBezTo>
                  <a:pt x="278" y="418"/>
                  <a:pt x="278" y="418"/>
                  <a:pt x="278" y="418"/>
                </a:cubicBezTo>
                <a:cubicBezTo>
                  <a:pt x="278" y="334"/>
                  <a:pt x="278" y="334"/>
                  <a:pt x="278" y="334"/>
                </a:cubicBezTo>
                <a:cubicBezTo>
                  <a:pt x="278" y="273"/>
                  <a:pt x="328" y="223"/>
                  <a:pt x="389" y="223"/>
                </a:cubicBezTo>
                <a:cubicBezTo>
                  <a:pt x="450" y="223"/>
                  <a:pt x="500" y="273"/>
                  <a:pt x="500" y="334"/>
                </a:cubicBezTo>
                <a:cubicBezTo>
                  <a:pt x="500" y="418"/>
                  <a:pt x="500" y="418"/>
                  <a:pt x="500" y="418"/>
                </a:cubicBezTo>
                <a:cubicBezTo>
                  <a:pt x="472" y="418"/>
                  <a:pt x="472" y="418"/>
                  <a:pt x="472" y="418"/>
                </a:cubicBezTo>
                <a:cubicBezTo>
                  <a:pt x="472" y="334"/>
                  <a:pt x="472" y="334"/>
                  <a:pt x="472" y="334"/>
                </a:cubicBezTo>
                <a:cubicBezTo>
                  <a:pt x="472" y="288"/>
                  <a:pt x="435" y="251"/>
                  <a:pt x="389" y="251"/>
                </a:cubicBezTo>
                <a:close/>
                <a:moveTo>
                  <a:pt x="445" y="334"/>
                </a:moveTo>
                <a:cubicBezTo>
                  <a:pt x="445" y="418"/>
                  <a:pt x="445" y="418"/>
                  <a:pt x="445" y="418"/>
                </a:cubicBezTo>
                <a:cubicBezTo>
                  <a:pt x="333" y="418"/>
                  <a:pt x="333" y="418"/>
                  <a:pt x="333" y="418"/>
                </a:cubicBezTo>
                <a:cubicBezTo>
                  <a:pt x="333" y="334"/>
                  <a:pt x="333" y="334"/>
                  <a:pt x="333" y="334"/>
                </a:cubicBezTo>
                <a:cubicBezTo>
                  <a:pt x="333" y="303"/>
                  <a:pt x="358" y="279"/>
                  <a:pt x="389" y="279"/>
                </a:cubicBezTo>
                <a:cubicBezTo>
                  <a:pt x="420" y="279"/>
                  <a:pt x="445" y="303"/>
                  <a:pt x="445" y="334"/>
                </a:cubicBezTo>
                <a:close/>
                <a:moveTo>
                  <a:pt x="625" y="473"/>
                </a:moveTo>
                <a:cubicBezTo>
                  <a:pt x="584" y="473"/>
                  <a:pt x="584" y="473"/>
                  <a:pt x="584" y="473"/>
                </a:cubicBezTo>
                <a:cubicBezTo>
                  <a:pt x="584" y="443"/>
                  <a:pt x="559" y="418"/>
                  <a:pt x="528" y="418"/>
                </a:cubicBezTo>
                <a:cubicBezTo>
                  <a:pt x="528" y="334"/>
                  <a:pt x="528" y="334"/>
                  <a:pt x="528" y="334"/>
                </a:cubicBezTo>
                <a:cubicBezTo>
                  <a:pt x="528" y="257"/>
                  <a:pt x="466" y="195"/>
                  <a:pt x="389" y="195"/>
                </a:cubicBezTo>
                <a:cubicBezTo>
                  <a:pt x="312" y="195"/>
                  <a:pt x="250" y="257"/>
                  <a:pt x="250" y="334"/>
                </a:cubicBezTo>
                <a:cubicBezTo>
                  <a:pt x="250" y="418"/>
                  <a:pt x="250" y="418"/>
                  <a:pt x="250" y="418"/>
                </a:cubicBezTo>
                <a:cubicBezTo>
                  <a:pt x="219" y="418"/>
                  <a:pt x="194" y="443"/>
                  <a:pt x="194" y="473"/>
                </a:cubicBezTo>
                <a:cubicBezTo>
                  <a:pt x="111" y="473"/>
                  <a:pt x="111" y="473"/>
                  <a:pt x="111" y="473"/>
                </a:cubicBezTo>
                <a:cubicBezTo>
                  <a:pt x="65" y="473"/>
                  <a:pt x="27" y="436"/>
                  <a:pt x="27" y="390"/>
                </a:cubicBezTo>
                <a:cubicBezTo>
                  <a:pt x="27" y="344"/>
                  <a:pt x="65" y="306"/>
                  <a:pt x="111" y="306"/>
                </a:cubicBezTo>
                <a:cubicBezTo>
                  <a:pt x="116" y="306"/>
                  <a:pt x="121" y="307"/>
                  <a:pt x="126" y="308"/>
                </a:cubicBezTo>
                <a:cubicBezTo>
                  <a:pt x="130" y="309"/>
                  <a:pt x="135" y="307"/>
                  <a:pt x="138" y="304"/>
                </a:cubicBezTo>
                <a:cubicBezTo>
                  <a:pt x="142" y="300"/>
                  <a:pt x="143" y="295"/>
                  <a:pt x="142" y="291"/>
                </a:cubicBezTo>
                <a:cubicBezTo>
                  <a:pt x="140" y="282"/>
                  <a:pt x="139" y="274"/>
                  <a:pt x="139" y="265"/>
                </a:cubicBezTo>
                <a:cubicBezTo>
                  <a:pt x="139" y="203"/>
                  <a:pt x="188" y="153"/>
                  <a:pt x="250" y="153"/>
                </a:cubicBezTo>
                <a:cubicBezTo>
                  <a:pt x="274" y="153"/>
                  <a:pt x="296" y="161"/>
                  <a:pt x="314" y="174"/>
                </a:cubicBezTo>
                <a:cubicBezTo>
                  <a:pt x="318" y="177"/>
                  <a:pt x="323" y="177"/>
                  <a:pt x="328" y="176"/>
                </a:cubicBezTo>
                <a:cubicBezTo>
                  <a:pt x="332" y="174"/>
                  <a:pt x="335" y="170"/>
                  <a:pt x="336" y="165"/>
                </a:cubicBezTo>
                <a:cubicBezTo>
                  <a:pt x="350" y="87"/>
                  <a:pt x="418" y="28"/>
                  <a:pt x="500" y="28"/>
                </a:cubicBezTo>
                <a:cubicBezTo>
                  <a:pt x="592" y="28"/>
                  <a:pt x="667" y="103"/>
                  <a:pt x="667" y="195"/>
                </a:cubicBezTo>
                <a:cubicBezTo>
                  <a:pt x="667" y="203"/>
                  <a:pt x="667" y="210"/>
                  <a:pt x="665" y="218"/>
                </a:cubicBezTo>
                <a:cubicBezTo>
                  <a:pt x="665" y="224"/>
                  <a:pt x="668" y="230"/>
                  <a:pt x="674" y="233"/>
                </a:cubicBezTo>
                <a:cubicBezTo>
                  <a:pt x="719" y="252"/>
                  <a:pt x="751" y="296"/>
                  <a:pt x="751" y="348"/>
                </a:cubicBezTo>
                <a:cubicBezTo>
                  <a:pt x="751" y="417"/>
                  <a:pt x="695" y="473"/>
                  <a:pt x="625" y="473"/>
                </a:cubicBezTo>
                <a:close/>
                <a:moveTo>
                  <a:pt x="389" y="501"/>
                </a:moveTo>
                <a:cubicBezTo>
                  <a:pt x="366" y="501"/>
                  <a:pt x="347" y="520"/>
                  <a:pt x="347" y="543"/>
                </a:cubicBezTo>
                <a:cubicBezTo>
                  <a:pt x="347" y="561"/>
                  <a:pt x="359" y="576"/>
                  <a:pt x="375" y="582"/>
                </a:cubicBezTo>
                <a:cubicBezTo>
                  <a:pt x="375" y="626"/>
                  <a:pt x="375" y="626"/>
                  <a:pt x="375" y="626"/>
                </a:cubicBezTo>
                <a:cubicBezTo>
                  <a:pt x="375" y="634"/>
                  <a:pt x="381" y="640"/>
                  <a:pt x="389" y="640"/>
                </a:cubicBezTo>
                <a:cubicBezTo>
                  <a:pt x="397" y="640"/>
                  <a:pt x="403" y="634"/>
                  <a:pt x="403" y="626"/>
                </a:cubicBezTo>
                <a:cubicBezTo>
                  <a:pt x="403" y="582"/>
                  <a:pt x="403" y="582"/>
                  <a:pt x="403" y="582"/>
                </a:cubicBezTo>
                <a:cubicBezTo>
                  <a:pt x="419" y="576"/>
                  <a:pt x="431" y="561"/>
                  <a:pt x="431" y="543"/>
                </a:cubicBezTo>
                <a:cubicBezTo>
                  <a:pt x="431" y="520"/>
                  <a:pt x="412" y="501"/>
                  <a:pt x="389" y="501"/>
                </a:cubicBezTo>
                <a:close/>
                <a:moveTo>
                  <a:pt x="389" y="557"/>
                </a:moveTo>
                <a:cubicBezTo>
                  <a:pt x="381" y="557"/>
                  <a:pt x="375" y="551"/>
                  <a:pt x="375" y="543"/>
                </a:cubicBezTo>
                <a:cubicBezTo>
                  <a:pt x="375" y="535"/>
                  <a:pt x="381" y="529"/>
                  <a:pt x="389" y="529"/>
                </a:cubicBezTo>
                <a:cubicBezTo>
                  <a:pt x="397" y="529"/>
                  <a:pt x="403" y="535"/>
                  <a:pt x="403" y="543"/>
                </a:cubicBezTo>
                <a:cubicBezTo>
                  <a:pt x="403" y="551"/>
                  <a:pt x="397" y="557"/>
                  <a:pt x="389" y="557"/>
                </a:cubicBezTo>
                <a:close/>
              </a:path>
            </a:pathLst>
          </a:custGeom>
          <a:solidFill>
            <a:srgbClr val="CD20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Lato" panose="020F0502020204030203" pitchFamily="34" charset="0"/>
            </a:endParaRPr>
          </a:p>
        </p:txBody>
      </p:sp>
      <p:grpSp>
        <p:nvGrpSpPr>
          <p:cNvPr id="51" name="Group 79">
            <a:extLst>
              <a:ext uri="{FF2B5EF4-FFF2-40B4-BE49-F238E27FC236}">
                <a16:creationId xmlns:a16="http://schemas.microsoft.com/office/drawing/2014/main" id="{418B07F5-A78D-4F96-874F-BA81076E1D3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369138" y="4635117"/>
            <a:ext cx="993285" cy="958101"/>
            <a:chOff x="437" y="1443"/>
            <a:chExt cx="367" cy="354"/>
          </a:xfrm>
        </p:grpSpPr>
        <p:sp>
          <p:nvSpPr>
            <p:cNvPr id="52" name="Freeform 80">
              <a:extLst>
                <a:ext uri="{FF2B5EF4-FFF2-40B4-BE49-F238E27FC236}">
                  <a16:creationId xmlns:a16="http://schemas.microsoft.com/office/drawing/2014/main" id="{A5DB7E5B-436C-4CD5-A54B-2D46C9F74A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7" y="1443"/>
              <a:ext cx="367" cy="265"/>
            </a:xfrm>
            <a:custGeom>
              <a:avLst/>
              <a:gdLst>
                <a:gd name="T0" fmla="*/ 765 w 780"/>
                <a:gd name="T1" fmla="*/ 0 h 560"/>
                <a:gd name="T2" fmla="*/ 15 w 780"/>
                <a:gd name="T3" fmla="*/ 0 h 560"/>
                <a:gd name="T4" fmla="*/ 0 w 780"/>
                <a:gd name="T5" fmla="*/ 15 h 560"/>
                <a:gd name="T6" fmla="*/ 0 w 780"/>
                <a:gd name="T7" fmla="*/ 545 h 560"/>
                <a:gd name="T8" fmla="*/ 15 w 780"/>
                <a:gd name="T9" fmla="*/ 560 h 560"/>
                <a:gd name="T10" fmla="*/ 50 w 780"/>
                <a:gd name="T11" fmla="*/ 560 h 560"/>
                <a:gd name="T12" fmla="*/ 65 w 780"/>
                <a:gd name="T13" fmla="*/ 545 h 560"/>
                <a:gd name="T14" fmla="*/ 50 w 780"/>
                <a:gd name="T15" fmla="*/ 530 h 560"/>
                <a:gd name="T16" fmla="*/ 30 w 780"/>
                <a:gd name="T17" fmla="*/ 530 h 560"/>
                <a:gd name="T18" fmla="*/ 30 w 780"/>
                <a:gd name="T19" fmla="*/ 190 h 560"/>
                <a:gd name="T20" fmla="*/ 750 w 780"/>
                <a:gd name="T21" fmla="*/ 190 h 560"/>
                <a:gd name="T22" fmla="*/ 750 w 780"/>
                <a:gd name="T23" fmla="*/ 530 h 560"/>
                <a:gd name="T24" fmla="*/ 730 w 780"/>
                <a:gd name="T25" fmla="*/ 530 h 560"/>
                <a:gd name="T26" fmla="*/ 715 w 780"/>
                <a:gd name="T27" fmla="*/ 545 h 560"/>
                <a:gd name="T28" fmla="*/ 730 w 780"/>
                <a:gd name="T29" fmla="*/ 560 h 560"/>
                <a:gd name="T30" fmla="*/ 765 w 780"/>
                <a:gd name="T31" fmla="*/ 560 h 560"/>
                <a:gd name="T32" fmla="*/ 780 w 780"/>
                <a:gd name="T33" fmla="*/ 545 h 560"/>
                <a:gd name="T34" fmla="*/ 780 w 780"/>
                <a:gd name="T35" fmla="*/ 15 h 560"/>
                <a:gd name="T36" fmla="*/ 765 w 780"/>
                <a:gd name="T37" fmla="*/ 0 h 560"/>
                <a:gd name="T38" fmla="*/ 30 w 780"/>
                <a:gd name="T39" fmla="*/ 160 h 560"/>
                <a:gd name="T40" fmla="*/ 30 w 780"/>
                <a:gd name="T41" fmla="*/ 30 h 560"/>
                <a:gd name="T42" fmla="*/ 750 w 780"/>
                <a:gd name="T43" fmla="*/ 30 h 560"/>
                <a:gd name="T44" fmla="*/ 750 w 780"/>
                <a:gd name="T45" fmla="*/ 160 h 560"/>
                <a:gd name="T46" fmla="*/ 30 w 780"/>
                <a:gd name="T47" fmla="*/ 1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0" h="560">
                  <a:moveTo>
                    <a:pt x="76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545"/>
                    <a:pt x="0" y="545"/>
                    <a:pt x="0" y="545"/>
                  </a:cubicBezTo>
                  <a:cubicBezTo>
                    <a:pt x="0" y="553"/>
                    <a:pt x="6" y="560"/>
                    <a:pt x="15" y="560"/>
                  </a:cubicBezTo>
                  <a:cubicBezTo>
                    <a:pt x="50" y="560"/>
                    <a:pt x="50" y="560"/>
                    <a:pt x="50" y="560"/>
                  </a:cubicBezTo>
                  <a:cubicBezTo>
                    <a:pt x="58" y="560"/>
                    <a:pt x="65" y="553"/>
                    <a:pt x="65" y="545"/>
                  </a:cubicBezTo>
                  <a:cubicBezTo>
                    <a:pt x="65" y="537"/>
                    <a:pt x="58" y="530"/>
                    <a:pt x="50" y="530"/>
                  </a:cubicBezTo>
                  <a:cubicBezTo>
                    <a:pt x="30" y="530"/>
                    <a:pt x="30" y="530"/>
                    <a:pt x="30" y="53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750" y="190"/>
                    <a:pt x="750" y="190"/>
                    <a:pt x="750" y="190"/>
                  </a:cubicBezTo>
                  <a:cubicBezTo>
                    <a:pt x="750" y="530"/>
                    <a:pt x="750" y="530"/>
                    <a:pt x="750" y="530"/>
                  </a:cubicBezTo>
                  <a:cubicBezTo>
                    <a:pt x="730" y="530"/>
                    <a:pt x="730" y="530"/>
                    <a:pt x="730" y="530"/>
                  </a:cubicBezTo>
                  <a:cubicBezTo>
                    <a:pt x="722" y="530"/>
                    <a:pt x="715" y="537"/>
                    <a:pt x="715" y="545"/>
                  </a:cubicBezTo>
                  <a:cubicBezTo>
                    <a:pt x="715" y="553"/>
                    <a:pt x="722" y="560"/>
                    <a:pt x="730" y="560"/>
                  </a:cubicBezTo>
                  <a:cubicBezTo>
                    <a:pt x="765" y="560"/>
                    <a:pt x="765" y="560"/>
                    <a:pt x="765" y="560"/>
                  </a:cubicBezTo>
                  <a:cubicBezTo>
                    <a:pt x="774" y="560"/>
                    <a:pt x="780" y="553"/>
                    <a:pt x="780" y="545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80" y="6"/>
                    <a:pt x="774" y="0"/>
                    <a:pt x="765" y="0"/>
                  </a:cubicBezTo>
                  <a:close/>
                  <a:moveTo>
                    <a:pt x="30" y="16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750" y="30"/>
                    <a:pt x="750" y="30"/>
                    <a:pt x="750" y="30"/>
                  </a:cubicBezTo>
                  <a:cubicBezTo>
                    <a:pt x="750" y="160"/>
                    <a:pt x="750" y="160"/>
                    <a:pt x="750" y="160"/>
                  </a:cubicBezTo>
                  <a:lnTo>
                    <a:pt x="30" y="160"/>
                  </a:ln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53" name="Freeform 81">
              <a:extLst>
                <a:ext uri="{FF2B5EF4-FFF2-40B4-BE49-F238E27FC236}">
                  <a16:creationId xmlns:a16="http://schemas.microsoft.com/office/drawing/2014/main" id="{C27ADCA5-8E87-431E-82AE-47EFCE8AD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" y="1480"/>
              <a:ext cx="14" cy="15"/>
            </a:xfrm>
            <a:custGeom>
              <a:avLst/>
              <a:gdLst>
                <a:gd name="T0" fmla="*/ 4 w 30"/>
                <a:gd name="T1" fmla="*/ 6 h 32"/>
                <a:gd name="T2" fmla="*/ 0 w 30"/>
                <a:gd name="T3" fmla="*/ 17 h 32"/>
                <a:gd name="T4" fmla="*/ 4 w 30"/>
                <a:gd name="T5" fmla="*/ 27 h 32"/>
                <a:gd name="T6" fmla="*/ 15 w 30"/>
                <a:gd name="T7" fmla="*/ 32 h 32"/>
                <a:gd name="T8" fmla="*/ 25 w 30"/>
                <a:gd name="T9" fmla="*/ 27 h 32"/>
                <a:gd name="T10" fmla="*/ 30 w 30"/>
                <a:gd name="T11" fmla="*/ 17 h 32"/>
                <a:gd name="T12" fmla="*/ 25 w 30"/>
                <a:gd name="T13" fmla="*/ 6 h 32"/>
                <a:gd name="T14" fmla="*/ 4 w 30"/>
                <a:gd name="T15" fmla="*/ 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2">
                  <a:moveTo>
                    <a:pt x="4" y="6"/>
                  </a:moveTo>
                  <a:cubicBezTo>
                    <a:pt x="1" y="9"/>
                    <a:pt x="0" y="13"/>
                    <a:pt x="0" y="17"/>
                  </a:cubicBezTo>
                  <a:cubicBezTo>
                    <a:pt x="0" y="21"/>
                    <a:pt x="1" y="24"/>
                    <a:pt x="4" y="27"/>
                  </a:cubicBezTo>
                  <a:cubicBezTo>
                    <a:pt x="7" y="30"/>
                    <a:pt x="11" y="32"/>
                    <a:pt x="15" y="32"/>
                  </a:cubicBezTo>
                  <a:cubicBezTo>
                    <a:pt x="19" y="32"/>
                    <a:pt x="23" y="30"/>
                    <a:pt x="25" y="27"/>
                  </a:cubicBezTo>
                  <a:cubicBezTo>
                    <a:pt x="28" y="24"/>
                    <a:pt x="30" y="21"/>
                    <a:pt x="30" y="17"/>
                  </a:cubicBezTo>
                  <a:cubicBezTo>
                    <a:pt x="30" y="13"/>
                    <a:pt x="28" y="9"/>
                    <a:pt x="25" y="6"/>
                  </a:cubicBezTo>
                  <a:cubicBezTo>
                    <a:pt x="20" y="0"/>
                    <a:pt x="10" y="0"/>
                    <a:pt x="4" y="6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54" name="Freeform 82">
              <a:extLst>
                <a:ext uri="{FF2B5EF4-FFF2-40B4-BE49-F238E27FC236}">
                  <a16:creationId xmlns:a16="http://schemas.microsoft.com/office/drawing/2014/main" id="{7BC71F22-A9A3-4646-8508-B1AA0E811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" y="1480"/>
              <a:ext cx="14" cy="15"/>
            </a:xfrm>
            <a:custGeom>
              <a:avLst/>
              <a:gdLst>
                <a:gd name="T0" fmla="*/ 4 w 30"/>
                <a:gd name="T1" fmla="*/ 6 h 32"/>
                <a:gd name="T2" fmla="*/ 0 w 30"/>
                <a:gd name="T3" fmla="*/ 17 h 32"/>
                <a:gd name="T4" fmla="*/ 4 w 30"/>
                <a:gd name="T5" fmla="*/ 27 h 32"/>
                <a:gd name="T6" fmla="*/ 15 w 30"/>
                <a:gd name="T7" fmla="*/ 32 h 32"/>
                <a:gd name="T8" fmla="*/ 25 w 30"/>
                <a:gd name="T9" fmla="*/ 27 h 32"/>
                <a:gd name="T10" fmla="*/ 30 w 30"/>
                <a:gd name="T11" fmla="*/ 17 h 32"/>
                <a:gd name="T12" fmla="*/ 25 w 30"/>
                <a:gd name="T13" fmla="*/ 6 h 32"/>
                <a:gd name="T14" fmla="*/ 4 w 30"/>
                <a:gd name="T15" fmla="*/ 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2">
                  <a:moveTo>
                    <a:pt x="4" y="6"/>
                  </a:moveTo>
                  <a:cubicBezTo>
                    <a:pt x="1" y="9"/>
                    <a:pt x="0" y="13"/>
                    <a:pt x="0" y="17"/>
                  </a:cubicBezTo>
                  <a:cubicBezTo>
                    <a:pt x="0" y="21"/>
                    <a:pt x="1" y="24"/>
                    <a:pt x="4" y="27"/>
                  </a:cubicBezTo>
                  <a:cubicBezTo>
                    <a:pt x="7" y="30"/>
                    <a:pt x="11" y="32"/>
                    <a:pt x="15" y="32"/>
                  </a:cubicBezTo>
                  <a:cubicBezTo>
                    <a:pt x="19" y="32"/>
                    <a:pt x="23" y="30"/>
                    <a:pt x="25" y="27"/>
                  </a:cubicBezTo>
                  <a:cubicBezTo>
                    <a:pt x="28" y="24"/>
                    <a:pt x="30" y="21"/>
                    <a:pt x="30" y="17"/>
                  </a:cubicBezTo>
                  <a:cubicBezTo>
                    <a:pt x="30" y="13"/>
                    <a:pt x="28" y="9"/>
                    <a:pt x="25" y="6"/>
                  </a:cubicBezTo>
                  <a:cubicBezTo>
                    <a:pt x="20" y="0"/>
                    <a:pt x="10" y="0"/>
                    <a:pt x="4" y="6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55" name="Freeform 83">
              <a:extLst>
                <a:ext uri="{FF2B5EF4-FFF2-40B4-BE49-F238E27FC236}">
                  <a16:creationId xmlns:a16="http://schemas.microsoft.com/office/drawing/2014/main" id="{557EF4BC-081A-4CC2-9225-4285A2629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" y="1480"/>
              <a:ext cx="14" cy="15"/>
            </a:xfrm>
            <a:custGeom>
              <a:avLst/>
              <a:gdLst>
                <a:gd name="T0" fmla="*/ 25 w 30"/>
                <a:gd name="T1" fmla="*/ 6 h 32"/>
                <a:gd name="T2" fmla="*/ 4 w 30"/>
                <a:gd name="T3" fmla="*/ 6 h 32"/>
                <a:gd name="T4" fmla="*/ 0 w 30"/>
                <a:gd name="T5" fmla="*/ 17 h 32"/>
                <a:gd name="T6" fmla="*/ 4 w 30"/>
                <a:gd name="T7" fmla="*/ 27 h 32"/>
                <a:gd name="T8" fmla="*/ 15 w 30"/>
                <a:gd name="T9" fmla="*/ 32 h 32"/>
                <a:gd name="T10" fmla="*/ 25 w 30"/>
                <a:gd name="T11" fmla="*/ 27 h 32"/>
                <a:gd name="T12" fmla="*/ 30 w 30"/>
                <a:gd name="T13" fmla="*/ 17 h 32"/>
                <a:gd name="T14" fmla="*/ 25 w 30"/>
                <a:gd name="T15" fmla="*/ 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2">
                  <a:moveTo>
                    <a:pt x="25" y="6"/>
                  </a:moveTo>
                  <a:cubicBezTo>
                    <a:pt x="20" y="0"/>
                    <a:pt x="10" y="0"/>
                    <a:pt x="4" y="6"/>
                  </a:cubicBezTo>
                  <a:cubicBezTo>
                    <a:pt x="1" y="9"/>
                    <a:pt x="0" y="13"/>
                    <a:pt x="0" y="17"/>
                  </a:cubicBezTo>
                  <a:cubicBezTo>
                    <a:pt x="0" y="21"/>
                    <a:pt x="1" y="24"/>
                    <a:pt x="4" y="27"/>
                  </a:cubicBezTo>
                  <a:cubicBezTo>
                    <a:pt x="7" y="30"/>
                    <a:pt x="11" y="32"/>
                    <a:pt x="15" y="32"/>
                  </a:cubicBezTo>
                  <a:cubicBezTo>
                    <a:pt x="19" y="32"/>
                    <a:pt x="23" y="30"/>
                    <a:pt x="25" y="27"/>
                  </a:cubicBezTo>
                  <a:cubicBezTo>
                    <a:pt x="28" y="24"/>
                    <a:pt x="30" y="21"/>
                    <a:pt x="30" y="17"/>
                  </a:cubicBezTo>
                  <a:cubicBezTo>
                    <a:pt x="30" y="13"/>
                    <a:pt x="28" y="9"/>
                    <a:pt x="25" y="6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56" name="Freeform 84">
              <a:extLst>
                <a:ext uri="{FF2B5EF4-FFF2-40B4-BE49-F238E27FC236}">
                  <a16:creationId xmlns:a16="http://schemas.microsoft.com/office/drawing/2014/main" id="{C3D2E363-44C6-4FB2-B45A-FC91D17D2A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9" y="1640"/>
              <a:ext cx="83" cy="84"/>
            </a:xfrm>
            <a:custGeom>
              <a:avLst/>
              <a:gdLst>
                <a:gd name="T0" fmla="*/ 89 w 178"/>
                <a:gd name="T1" fmla="*/ 0 h 177"/>
                <a:gd name="T2" fmla="*/ 0 w 178"/>
                <a:gd name="T3" fmla="*/ 88 h 177"/>
                <a:gd name="T4" fmla="*/ 89 w 178"/>
                <a:gd name="T5" fmla="*/ 177 h 177"/>
                <a:gd name="T6" fmla="*/ 178 w 178"/>
                <a:gd name="T7" fmla="*/ 88 h 177"/>
                <a:gd name="T8" fmla="*/ 89 w 178"/>
                <a:gd name="T9" fmla="*/ 0 h 177"/>
                <a:gd name="T10" fmla="*/ 89 w 178"/>
                <a:gd name="T11" fmla="*/ 147 h 177"/>
                <a:gd name="T12" fmla="*/ 31 w 178"/>
                <a:gd name="T13" fmla="*/ 88 h 177"/>
                <a:gd name="T14" fmla="*/ 89 w 178"/>
                <a:gd name="T15" fmla="*/ 30 h 177"/>
                <a:gd name="T16" fmla="*/ 147 w 178"/>
                <a:gd name="T17" fmla="*/ 88 h 177"/>
                <a:gd name="T18" fmla="*/ 89 w 178"/>
                <a:gd name="T19" fmla="*/ 14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8" h="177">
                  <a:moveTo>
                    <a:pt x="89" y="0"/>
                  </a:moveTo>
                  <a:cubicBezTo>
                    <a:pt x="40" y="0"/>
                    <a:pt x="0" y="39"/>
                    <a:pt x="0" y="88"/>
                  </a:cubicBezTo>
                  <a:cubicBezTo>
                    <a:pt x="0" y="137"/>
                    <a:pt x="40" y="177"/>
                    <a:pt x="89" y="177"/>
                  </a:cubicBezTo>
                  <a:cubicBezTo>
                    <a:pt x="138" y="177"/>
                    <a:pt x="178" y="137"/>
                    <a:pt x="178" y="88"/>
                  </a:cubicBezTo>
                  <a:cubicBezTo>
                    <a:pt x="178" y="39"/>
                    <a:pt x="138" y="0"/>
                    <a:pt x="89" y="0"/>
                  </a:cubicBezTo>
                  <a:close/>
                  <a:moveTo>
                    <a:pt x="89" y="147"/>
                  </a:moveTo>
                  <a:cubicBezTo>
                    <a:pt x="57" y="147"/>
                    <a:pt x="31" y="120"/>
                    <a:pt x="31" y="88"/>
                  </a:cubicBezTo>
                  <a:cubicBezTo>
                    <a:pt x="31" y="56"/>
                    <a:pt x="57" y="30"/>
                    <a:pt x="89" y="30"/>
                  </a:cubicBezTo>
                  <a:cubicBezTo>
                    <a:pt x="121" y="30"/>
                    <a:pt x="147" y="56"/>
                    <a:pt x="147" y="88"/>
                  </a:cubicBezTo>
                  <a:cubicBezTo>
                    <a:pt x="147" y="120"/>
                    <a:pt x="121" y="147"/>
                    <a:pt x="89" y="147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57" name="Freeform 85">
              <a:extLst>
                <a:ext uri="{FF2B5EF4-FFF2-40B4-BE49-F238E27FC236}">
                  <a16:creationId xmlns:a16="http://schemas.microsoft.com/office/drawing/2014/main" id="{2FDBB743-6509-4B19-9362-FE448A5BD4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9" y="1567"/>
              <a:ext cx="243" cy="230"/>
            </a:xfrm>
            <a:custGeom>
              <a:avLst/>
              <a:gdLst>
                <a:gd name="T0" fmla="*/ 505 w 518"/>
                <a:gd name="T1" fmla="*/ 189 h 488"/>
                <a:gd name="T2" fmla="*/ 420 w 518"/>
                <a:gd name="T3" fmla="*/ 151 h 488"/>
                <a:gd name="T4" fmla="*/ 430 w 518"/>
                <a:gd name="T5" fmla="*/ 59 h 488"/>
                <a:gd name="T6" fmla="*/ 424 w 518"/>
                <a:gd name="T7" fmla="*/ 45 h 488"/>
                <a:gd name="T8" fmla="*/ 348 w 518"/>
                <a:gd name="T9" fmla="*/ 2 h 488"/>
                <a:gd name="T10" fmla="*/ 334 w 518"/>
                <a:gd name="T11" fmla="*/ 4 h 488"/>
                <a:gd name="T12" fmla="*/ 259 w 518"/>
                <a:gd name="T13" fmla="*/ 58 h 488"/>
                <a:gd name="T14" fmla="*/ 184 w 518"/>
                <a:gd name="T15" fmla="*/ 4 h 488"/>
                <a:gd name="T16" fmla="*/ 170 w 518"/>
                <a:gd name="T17" fmla="*/ 2 h 488"/>
                <a:gd name="T18" fmla="*/ 94 w 518"/>
                <a:gd name="T19" fmla="*/ 45 h 488"/>
                <a:gd name="T20" fmla="*/ 88 w 518"/>
                <a:gd name="T21" fmla="*/ 59 h 488"/>
                <a:gd name="T22" fmla="*/ 98 w 518"/>
                <a:gd name="T23" fmla="*/ 151 h 488"/>
                <a:gd name="T24" fmla="*/ 13 w 518"/>
                <a:gd name="T25" fmla="*/ 189 h 488"/>
                <a:gd name="T26" fmla="*/ 4 w 518"/>
                <a:gd name="T27" fmla="*/ 200 h 488"/>
                <a:gd name="T28" fmla="*/ 0 w 518"/>
                <a:gd name="T29" fmla="*/ 244 h 488"/>
                <a:gd name="T30" fmla="*/ 4 w 518"/>
                <a:gd name="T31" fmla="*/ 288 h 488"/>
                <a:gd name="T32" fmla="*/ 13 w 518"/>
                <a:gd name="T33" fmla="*/ 299 h 488"/>
                <a:gd name="T34" fmla="*/ 98 w 518"/>
                <a:gd name="T35" fmla="*/ 337 h 488"/>
                <a:gd name="T36" fmla="*/ 88 w 518"/>
                <a:gd name="T37" fmla="*/ 430 h 488"/>
                <a:gd name="T38" fmla="*/ 94 w 518"/>
                <a:gd name="T39" fmla="*/ 443 h 488"/>
                <a:gd name="T40" fmla="*/ 170 w 518"/>
                <a:gd name="T41" fmla="*/ 487 h 488"/>
                <a:gd name="T42" fmla="*/ 184 w 518"/>
                <a:gd name="T43" fmla="*/ 485 h 488"/>
                <a:gd name="T44" fmla="*/ 259 w 518"/>
                <a:gd name="T45" fmla="*/ 430 h 488"/>
                <a:gd name="T46" fmla="*/ 334 w 518"/>
                <a:gd name="T47" fmla="*/ 485 h 488"/>
                <a:gd name="T48" fmla="*/ 343 w 518"/>
                <a:gd name="T49" fmla="*/ 487 h 488"/>
                <a:gd name="T50" fmla="*/ 348 w 518"/>
                <a:gd name="T51" fmla="*/ 487 h 488"/>
                <a:gd name="T52" fmla="*/ 424 w 518"/>
                <a:gd name="T53" fmla="*/ 443 h 488"/>
                <a:gd name="T54" fmla="*/ 430 w 518"/>
                <a:gd name="T55" fmla="*/ 430 h 488"/>
                <a:gd name="T56" fmla="*/ 420 w 518"/>
                <a:gd name="T57" fmla="*/ 337 h 488"/>
                <a:gd name="T58" fmla="*/ 505 w 518"/>
                <a:gd name="T59" fmla="*/ 299 h 488"/>
                <a:gd name="T60" fmla="*/ 514 w 518"/>
                <a:gd name="T61" fmla="*/ 288 h 488"/>
                <a:gd name="T62" fmla="*/ 518 w 518"/>
                <a:gd name="T63" fmla="*/ 244 h 488"/>
                <a:gd name="T64" fmla="*/ 514 w 518"/>
                <a:gd name="T65" fmla="*/ 200 h 488"/>
                <a:gd name="T66" fmla="*/ 505 w 518"/>
                <a:gd name="T67" fmla="*/ 189 h 488"/>
                <a:gd name="T68" fmla="*/ 485 w 518"/>
                <a:gd name="T69" fmla="*/ 275 h 488"/>
                <a:gd name="T70" fmla="*/ 398 w 518"/>
                <a:gd name="T71" fmla="*/ 314 h 488"/>
                <a:gd name="T72" fmla="*/ 389 w 518"/>
                <a:gd name="T73" fmla="*/ 329 h 488"/>
                <a:gd name="T74" fmla="*/ 399 w 518"/>
                <a:gd name="T75" fmla="*/ 425 h 488"/>
                <a:gd name="T76" fmla="*/ 345 w 518"/>
                <a:gd name="T77" fmla="*/ 455 h 488"/>
                <a:gd name="T78" fmla="*/ 268 w 518"/>
                <a:gd name="T79" fmla="*/ 399 h 488"/>
                <a:gd name="T80" fmla="*/ 250 w 518"/>
                <a:gd name="T81" fmla="*/ 399 h 488"/>
                <a:gd name="T82" fmla="*/ 173 w 518"/>
                <a:gd name="T83" fmla="*/ 455 h 488"/>
                <a:gd name="T84" fmla="*/ 119 w 518"/>
                <a:gd name="T85" fmla="*/ 425 h 488"/>
                <a:gd name="T86" fmla="*/ 129 w 518"/>
                <a:gd name="T87" fmla="*/ 329 h 488"/>
                <a:gd name="T88" fmla="*/ 120 w 518"/>
                <a:gd name="T89" fmla="*/ 314 h 488"/>
                <a:gd name="T90" fmla="*/ 33 w 518"/>
                <a:gd name="T91" fmla="*/ 275 h 488"/>
                <a:gd name="T92" fmla="*/ 31 w 518"/>
                <a:gd name="T93" fmla="*/ 244 h 488"/>
                <a:gd name="T94" fmla="*/ 33 w 518"/>
                <a:gd name="T95" fmla="*/ 213 h 488"/>
                <a:gd name="T96" fmla="*/ 120 w 518"/>
                <a:gd name="T97" fmla="*/ 174 h 488"/>
                <a:gd name="T98" fmla="*/ 129 w 518"/>
                <a:gd name="T99" fmla="*/ 159 h 488"/>
                <a:gd name="T100" fmla="*/ 119 w 518"/>
                <a:gd name="T101" fmla="*/ 64 h 488"/>
                <a:gd name="T102" fmla="*/ 173 w 518"/>
                <a:gd name="T103" fmla="*/ 33 h 488"/>
                <a:gd name="T104" fmla="*/ 250 w 518"/>
                <a:gd name="T105" fmla="*/ 89 h 488"/>
                <a:gd name="T106" fmla="*/ 268 w 518"/>
                <a:gd name="T107" fmla="*/ 89 h 488"/>
                <a:gd name="T108" fmla="*/ 345 w 518"/>
                <a:gd name="T109" fmla="*/ 33 h 488"/>
                <a:gd name="T110" fmla="*/ 399 w 518"/>
                <a:gd name="T111" fmla="*/ 64 h 488"/>
                <a:gd name="T112" fmla="*/ 389 w 518"/>
                <a:gd name="T113" fmla="*/ 159 h 488"/>
                <a:gd name="T114" fmla="*/ 398 w 518"/>
                <a:gd name="T115" fmla="*/ 174 h 488"/>
                <a:gd name="T116" fmla="*/ 485 w 518"/>
                <a:gd name="T117" fmla="*/ 213 h 488"/>
                <a:gd name="T118" fmla="*/ 487 w 518"/>
                <a:gd name="T119" fmla="*/ 244 h 488"/>
                <a:gd name="T120" fmla="*/ 485 w 518"/>
                <a:gd name="T121" fmla="*/ 275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18" h="488">
                  <a:moveTo>
                    <a:pt x="505" y="189"/>
                  </a:moveTo>
                  <a:cubicBezTo>
                    <a:pt x="420" y="151"/>
                    <a:pt x="420" y="151"/>
                    <a:pt x="420" y="151"/>
                  </a:cubicBezTo>
                  <a:cubicBezTo>
                    <a:pt x="430" y="59"/>
                    <a:pt x="430" y="59"/>
                    <a:pt x="430" y="59"/>
                  </a:cubicBezTo>
                  <a:cubicBezTo>
                    <a:pt x="430" y="54"/>
                    <a:pt x="428" y="49"/>
                    <a:pt x="424" y="45"/>
                  </a:cubicBezTo>
                  <a:cubicBezTo>
                    <a:pt x="402" y="27"/>
                    <a:pt x="376" y="12"/>
                    <a:pt x="348" y="2"/>
                  </a:cubicBezTo>
                  <a:cubicBezTo>
                    <a:pt x="343" y="0"/>
                    <a:pt x="338" y="1"/>
                    <a:pt x="334" y="4"/>
                  </a:cubicBezTo>
                  <a:cubicBezTo>
                    <a:pt x="259" y="58"/>
                    <a:pt x="259" y="58"/>
                    <a:pt x="259" y="58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0" y="1"/>
                    <a:pt x="175" y="0"/>
                    <a:pt x="170" y="2"/>
                  </a:cubicBezTo>
                  <a:cubicBezTo>
                    <a:pt x="142" y="12"/>
                    <a:pt x="116" y="27"/>
                    <a:pt x="94" y="45"/>
                  </a:cubicBezTo>
                  <a:cubicBezTo>
                    <a:pt x="90" y="49"/>
                    <a:pt x="88" y="54"/>
                    <a:pt x="88" y="59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13" y="189"/>
                    <a:pt x="13" y="189"/>
                    <a:pt x="13" y="189"/>
                  </a:cubicBezTo>
                  <a:cubicBezTo>
                    <a:pt x="9" y="191"/>
                    <a:pt x="5" y="195"/>
                    <a:pt x="4" y="200"/>
                  </a:cubicBezTo>
                  <a:cubicBezTo>
                    <a:pt x="2" y="216"/>
                    <a:pt x="0" y="230"/>
                    <a:pt x="0" y="244"/>
                  </a:cubicBezTo>
                  <a:cubicBezTo>
                    <a:pt x="0" y="258"/>
                    <a:pt x="2" y="272"/>
                    <a:pt x="4" y="288"/>
                  </a:cubicBezTo>
                  <a:cubicBezTo>
                    <a:pt x="5" y="293"/>
                    <a:pt x="9" y="297"/>
                    <a:pt x="13" y="299"/>
                  </a:cubicBezTo>
                  <a:cubicBezTo>
                    <a:pt x="98" y="337"/>
                    <a:pt x="98" y="337"/>
                    <a:pt x="98" y="337"/>
                  </a:cubicBezTo>
                  <a:cubicBezTo>
                    <a:pt x="88" y="430"/>
                    <a:pt x="88" y="430"/>
                    <a:pt x="88" y="430"/>
                  </a:cubicBezTo>
                  <a:cubicBezTo>
                    <a:pt x="88" y="435"/>
                    <a:pt x="90" y="440"/>
                    <a:pt x="94" y="443"/>
                  </a:cubicBezTo>
                  <a:cubicBezTo>
                    <a:pt x="116" y="461"/>
                    <a:pt x="142" y="476"/>
                    <a:pt x="170" y="487"/>
                  </a:cubicBezTo>
                  <a:cubicBezTo>
                    <a:pt x="175" y="488"/>
                    <a:pt x="180" y="488"/>
                    <a:pt x="184" y="485"/>
                  </a:cubicBezTo>
                  <a:cubicBezTo>
                    <a:pt x="259" y="430"/>
                    <a:pt x="259" y="430"/>
                    <a:pt x="259" y="430"/>
                  </a:cubicBezTo>
                  <a:cubicBezTo>
                    <a:pt x="334" y="485"/>
                    <a:pt x="334" y="485"/>
                    <a:pt x="334" y="485"/>
                  </a:cubicBezTo>
                  <a:cubicBezTo>
                    <a:pt x="337" y="486"/>
                    <a:pt x="340" y="487"/>
                    <a:pt x="343" y="487"/>
                  </a:cubicBezTo>
                  <a:cubicBezTo>
                    <a:pt x="345" y="487"/>
                    <a:pt x="346" y="487"/>
                    <a:pt x="348" y="487"/>
                  </a:cubicBezTo>
                  <a:cubicBezTo>
                    <a:pt x="376" y="476"/>
                    <a:pt x="402" y="461"/>
                    <a:pt x="424" y="443"/>
                  </a:cubicBezTo>
                  <a:cubicBezTo>
                    <a:pt x="428" y="440"/>
                    <a:pt x="430" y="435"/>
                    <a:pt x="430" y="430"/>
                  </a:cubicBezTo>
                  <a:cubicBezTo>
                    <a:pt x="420" y="337"/>
                    <a:pt x="420" y="337"/>
                    <a:pt x="420" y="337"/>
                  </a:cubicBezTo>
                  <a:cubicBezTo>
                    <a:pt x="505" y="299"/>
                    <a:pt x="505" y="299"/>
                    <a:pt x="505" y="299"/>
                  </a:cubicBezTo>
                  <a:cubicBezTo>
                    <a:pt x="509" y="297"/>
                    <a:pt x="513" y="293"/>
                    <a:pt x="514" y="288"/>
                  </a:cubicBezTo>
                  <a:cubicBezTo>
                    <a:pt x="516" y="272"/>
                    <a:pt x="518" y="258"/>
                    <a:pt x="518" y="244"/>
                  </a:cubicBezTo>
                  <a:cubicBezTo>
                    <a:pt x="518" y="230"/>
                    <a:pt x="516" y="216"/>
                    <a:pt x="514" y="200"/>
                  </a:cubicBezTo>
                  <a:cubicBezTo>
                    <a:pt x="513" y="195"/>
                    <a:pt x="509" y="191"/>
                    <a:pt x="505" y="189"/>
                  </a:cubicBezTo>
                  <a:close/>
                  <a:moveTo>
                    <a:pt x="485" y="275"/>
                  </a:moveTo>
                  <a:cubicBezTo>
                    <a:pt x="398" y="314"/>
                    <a:pt x="398" y="314"/>
                    <a:pt x="398" y="314"/>
                  </a:cubicBezTo>
                  <a:cubicBezTo>
                    <a:pt x="392" y="317"/>
                    <a:pt x="388" y="323"/>
                    <a:pt x="389" y="329"/>
                  </a:cubicBezTo>
                  <a:cubicBezTo>
                    <a:pt x="399" y="425"/>
                    <a:pt x="399" y="425"/>
                    <a:pt x="399" y="425"/>
                  </a:cubicBezTo>
                  <a:cubicBezTo>
                    <a:pt x="383" y="437"/>
                    <a:pt x="365" y="448"/>
                    <a:pt x="345" y="455"/>
                  </a:cubicBezTo>
                  <a:cubicBezTo>
                    <a:pt x="268" y="399"/>
                    <a:pt x="268" y="399"/>
                    <a:pt x="268" y="399"/>
                  </a:cubicBezTo>
                  <a:cubicBezTo>
                    <a:pt x="263" y="395"/>
                    <a:pt x="255" y="395"/>
                    <a:pt x="250" y="399"/>
                  </a:cubicBezTo>
                  <a:cubicBezTo>
                    <a:pt x="173" y="455"/>
                    <a:pt x="173" y="455"/>
                    <a:pt x="173" y="455"/>
                  </a:cubicBezTo>
                  <a:cubicBezTo>
                    <a:pt x="153" y="448"/>
                    <a:pt x="135" y="437"/>
                    <a:pt x="119" y="425"/>
                  </a:cubicBezTo>
                  <a:cubicBezTo>
                    <a:pt x="129" y="329"/>
                    <a:pt x="129" y="329"/>
                    <a:pt x="129" y="329"/>
                  </a:cubicBezTo>
                  <a:cubicBezTo>
                    <a:pt x="130" y="323"/>
                    <a:pt x="126" y="317"/>
                    <a:pt x="120" y="314"/>
                  </a:cubicBezTo>
                  <a:cubicBezTo>
                    <a:pt x="33" y="275"/>
                    <a:pt x="33" y="275"/>
                    <a:pt x="33" y="275"/>
                  </a:cubicBezTo>
                  <a:cubicBezTo>
                    <a:pt x="31" y="264"/>
                    <a:pt x="31" y="254"/>
                    <a:pt x="31" y="244"/>
                  </a:cubicBezTo>
                  <a:cubicBezTo>
                    <a:pt x="31" y="234"/>
                    <a:pt x="31" y="224"/>
                    <a:pt x="33" y="213"/>
                  </a:cubicBezTo>
                  <a:cubicBezTo>
                    <a:pt x="120" y="174"/>
                    <a:pt x="120" y="174"/>
                    <a:pt x="120" y="174"/>
                  </a:cubicBezTo>
                  <a:cubicBezTo>
                    <a:pt x="126" y="172"/>
                    <a:pt x="130" y="165"/>
                    <a:pt x="129" y="159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35" y="51"/>
                    <a:pt x="153" y="41"/>
                    <a:pt x="173" y="33"/>
                  </a:cubicBezTo>
                  <a:cubicBezTo>
                    <a:pt x="250" y="89"/>
                    <a:pt x="250" y="89"/>
                    <a:pt x="250" y="89"/>
                  </a:cubicBezTo>
                  <a:cubicBezTo>
                    <a:pt x="255" y="93"/>
                    <a:pt x="263" y="93"/>
                    <a:pt x="268" y="89"/>
                  </a:cubicBezTo>
                  <a:cubicBezTo>
                    <a:pt x="345" y="33"/>
                    <a:pt x="345" y="33"/>
                    <a:pt x="345" y="33"/>
                  </a:cubicBezTo>
                  <a:cubicBezTo>
                    <a:pt x="365" y="41"/>
                    <a:pt x="383" y="51"/>
                    <a:pt x="399" y="64"/>
                  </a:cubicBezTo>
                  <a:cubicBezTo>
                    <a:pt x="389" y="159"/>
                    <a:pt x="389" y="159"/>
                    <a:pt x="389" y="159"/>
                  </a:cubicBezTo>
                  <a:cubicBezTo>
                    <a:pt x="388" y="165"/>
                    <a:pt x="392" y="172"/>
                    <a:pt x="398" y="174"/>
                  </a:cubicBezTo>
                  <a:cubicBezTo>
                    <a:pt x="485" y="213"/>
                    <a:pt x="485" y="213"/>
                    <a:pt x="485" y="213"/>
                  </a:cubicBezTo>
                  <a:cubicBezTo>
                    <a:pt x="487" y="224"/>
                    <a:pt x="487" y="234"/>
                    <a:pt x="487" y="244"/>
                  </a:cubicBezTo>
                  <a:cubicBezTo>
                    <a:pt x="487" y="254"/>
                    <a:pt x="487" y="264"/>
                    <a:pt x="485" y="275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</p:grpSp>
      <p:grpSp>
        <p:nvGrpSpPr>
          <p:cNvPr id="58" name="Group 4">
            <a:extLst>
              <a:ext uri="{FF2B5EF4-FFF2-40B4-BE49-F238E27FC236}">
                <a16:creationId xmlns:a16="http://schemas.microsoft.com/office/drawing/2014/main" id="{F1F16D6E-62EE-430A-B0F6-48B2C7B0EAB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17567" y="4463778"/>
            <a:ext cx="993285" cy="995978"/>
            <a:chOff x="1329" y="824"/>
            <a:chExt cx="369" cy="370"/>
          </a:xfrm>
        </p:grpSpPr>
        <p:sp>
          <p:nvSpPr>
            <p:cNvPr id="59" name="Freeform 5">
              <a:extLst>
                <a:ext uri="{FF2B5EF4-FFF2-40B4-BE49-F238E27FC236}">
                  <a16:creationId xmlns:a16="http://schemas.microsoft.com/office/drawing/2014/main" id="{2E44FB9C-283A-4601-808C-F42916E03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0" y="1063"/>
              <a:ext cx="130" cy="130"/>
            </a:xfrm>
            <a:custGeom>
              <a:avLst/>
              <a:gdLst>
                <a:gd name="T0" fmla="*/ 278 w 278"/>
                <a:gd name="T1" fmla="*/ 260 h 277"/>
                <a:gd name="T2" fmla="*/ 260 w 278"/>
                <a:gd name="T3" fmla="*/ 277 h 277"/>
                <a:gd name="T4" fmla="*/ 17 w 278"/>
                <a:gd name="T5" fmla="*/ 277 h 277"/>
                <a:gd name="T6" fmla="*/ 0 w 278"/>
                <a:gd name="T7" fmla="*/ 260 h 277"/>
                <a:gd name="T8" fmla="*/ 0 w 278"/>
                <a:gd name="T9" fmla="*/ 17 h 277"/>
                <a:gd name="T10" fmla="*/ 17 w 278"/>
                <a:gd name="T11" fmla="*/ 0 h 277"/>
                <a:gd name="T12" fmla="*/ 34 w 278"/>
                <a:gd name="T13" fmla="*/ 17 h 277"/>
                <a:gd name="T14" fmla="*/ 34 w 278"/>
                <a:gd name="T15" fmla="*/ 243 h 277"/>
                <a:gd name="T16" fmla="*/ 260 w 278"/>
                <a:gd name="T17" fmla="*/ 243 h 277"/>
                <a:gd name="T18" fmla="*/ 278 w 278"/>
                <a:gd name="T19" fmla="*/ 26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" h="277">
                  <a:moveTo>
                    <a:pt x="278" y="260"/>
                  </a:moveTo>
                  <a:cubicBezTo>
                    <a:pt x="278" y="270"/>
                    <a:pt x="270" y="277"/>
                    <a:pt x="260" y="277"/>
                  </a:cubicBezTo>
                  <a:cubicBezTo>
                    <a:pt x="17" y="277"/>
                    <a:pt x="17" y="277"/>
                    <a:pt x="17" y="277"/>
                  </a:cubicBezTo>
                  <a:cubicBezTo>
                    <a:pt x="7" y="277"/>
                    <a:pt x="0" y="270"/>
                    <a:pt x="0" y="26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7"/>
                    <a:pt x="7" y="0"/>
                    <a:pt x="17" y="0"/>
                  </a:cubicBezTo>
                  <a:cubicBezTo>
                    <a:pt x="26" y="0"/>
                    <a:pt x="34" y="7"/>
                    <a:pt x="34" y="17"/>
                  </a:cubicBezTo>
                  <a:cubicBezTo>
                    <a:pt x="34" y="243"/>
                    <a:pt x="34" y="243"/>
                    <a:pt x="34" y="243"/>
                  </a:cubicBezTo>
                  <a:cubicBezTo>
                    <a:pt x="260" y="243"/>
                    <a:pt x="260" y="243"/>
                    <a:pt x="260" y="243"/>
                  </a:cubicBezTo>
                  <a:cubicBezTo>
                    <a:pt x="270" y="243"/>
                    <a:pt x="278" y="251"/>
                    <a:pt x="278" y="260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DED14D94-DEE9-4545-8E42-C1BB4FE911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" y="1034"/>
              <a:ext cx="159" cy="160"/>
            </a:xfrm>
            <a:custGeom>
              <a:avLst/>
              <a:gdLst>
                <a:gd name="T0" fmla="*/ 339 w 339"/>
                <a:gd name="T1" fmla="*/ 19 h 340"/>
                <a:gd name="T2" fmla="*/ 334 w 339"/>
                <a:gd name="T3" fmla="*/ 31 h 340"/>
                <a:gd name="T4" fmla="*/ 31 w 339"/>
                <a:gd name="T5" fmla="*/ 333 h 340"/>
                <a:gd name="T6" fmla="*/ 7 w 339"/>
                <a:gd name="T7" fmla="*/ 333 h 340"/>
                <a:gd name="T8" fmla="*/ 7 w 339"/>
                <a:gd name="T9" fmla="*/ 309 h 340"/>
                <a:gd name="T10" fmla="*/ 310 w 339"/>
                <a:gd name="T11" fmla="*/ 7 h 340"/>
                <a:gd name="T12" fmla="*/ 334 w 339"/>
                <a:gd name="T13" fmla="*/ 7 h 340"/>
                <a:gd name="T14" fmla="*/ 339 w 339"/>
                <a:gd name="T15" fmla="*/ 19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9" h="340">
                  <a:moveTo>
                    <a:pt x="339" y="19"/>
                  </a:moveTo>
                  <a:cubicBezTo>
                    <a:pt x="339" y="23"/>
                    <a:pt x="337" y="27"/>
                    <a:pt x="334" y="31"/>
                  </a:cubicBezTo>
                  <a:cubicBezTo>
                    <a:pt x="31" y="333"/>
                    <a:pt x="31" y="333"/>
                    <a:pt x="31" y="333"/>
                  </a:cubicBezTo>
                  <a:cubicBezTo>
                    <a:pt x="24" y="340"/>
                    <a:pt x="13" y="340"/>
                    <a:pt x="7" y="333"/>
                  </a:cubicBezTo>
                  <a:cubicBezTo>
                    <a:pt x="0" y="327"/>
                    <a:pt x="0" y="316"/>
                    <a:pt x="7" y="309"/>
                  </a:cubicBezTo>
                  <a:cubicBezTo>
                    <a:pt x="310" y="7"/>
                    <a:pt x="310" y="7"/>
                    <a:pt x="310" y="7"/>
                  </a:cubicBezTo>
                  <a:cubicBezTo>
                    <a:pt x="316" y="0"/>
                    <a:pt x="327" y="0"/>
                    <a:pt x="334" y="7"/>
                  </a:cubicBezTo>
                  <a:cubicBezTo>
                    <a:pt x="337" y="10"/>
                    <a:pt x="339" y="14"/>
                    <a:pt x="339" y="19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3FFBBDA4-1124-44EE-AF6B-9287EF71A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0" y="825"/>
              <a:ext cx="130" cy="131"/>
            </a:xfrm>
            <a:custGeom>
              <a:avLst/>
              <a:gdLst>
                <a:gd name="T0" fmla="*/ 278 w 278"/>
                <a:gd name="T1" fmla="*/ 17 h 278"/>
                <a:gd name="T2" fmla="*/ 260 w 278"/>
                <a:gd name="T3" fmla="*/ 34 h 278"/>
                <a:gd name="T4" fmla="*/ 34 w 278"/>
                <a:gd name="T5" fmla="*/ 34 h 278"/>
                <a:gd name="T6" fmla="*/ 34 w 278"/>
                <a:gd name="T7" fmla="*/ 261 h 278"/>
                <a:gd name="T8" fmla="*/ 17 w 278"/>
                <a:gd name="T9" fmla="*/ 278 h 278"/>
                <a:gd name="T10" fmla="*/ 0 w 278"/>
                <a:gd name="T11" fmla="*/ 261 h 278"/>
                <a:gd name="T12" fmla="*/ 0 w 278"/>
                <a:gd name="T13" fmla="*/ 17 h 278"/>
                <a:gd name="T14" fmla="*/ 17 w 278"/>
                <a:gd name="T15" fmla="*/ 0 h 278"/>
                <a:gd name="T16" fmla="*/ 260 w 278"/>
                <a:gd name="T17" fmla="*/ 0 h 278"/>
                <a:gd name="T18" fmla="*/ 278 w 278"/>
                <a:gd name="T19" fmla="*/ 17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" h="278">
                  <a:moveTo>
                    <a:pt x="278" y="17"/>
                  </a:moveTo>
                  <a:cubicBezTo>
                    <a:pt x="278" y="26"/>
                    <a:pt x="270" y="34"/>
                    <a:pt x="260" y="34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4" y="270"/>
                    <a:pt x="26" y="278"/>
                    <a:pt x="17" y="278"/>
                  </a:cubicBezTo>
                  <a:cubicBezTo>
                    <a:pt x="7" y="278"/>
                    <a:pt x="0" y="270"/>
                    <a:pt x="0" y="26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"/>
                    <a:pt x="7" y="0"/>
                    <a:pt x="17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70" y="0"/>
                    <a:pt x="278" y="8"/>
                    <a:pt x="278" y="17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F0ED0CDB-E1B2-457C-88DD-31FB9CE9F4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" y="824"/>
              <a:ext cx="159" cy="160"/>
            </a:xfrm>
            <a:custGeom>
              <a:avLst/>
              <a:gdLst>
                <a:gd name="T0" fmla="*/ 339 w 339"/>
                <a:gd name="T1" fmla="*/ 321 h 340"/>
                <a:gd name="T2" fmla="*/ 334 w 339"/>
                <a:gd name="T3" fmla="*/ 334 h 340"/>
                <a:gd name="T4" fmla="*/ 310 w 339"/>
                <a:gd name="T5" fmla="*/ 334 h 340"/>
                <a:gd name="T6" fmla="*/ 7 w 339"/>
                <a:gd name="T7" fmla="*/ 31 h 340"/>
                <a:gd name="T8" fmla="*/ 7 w 339"/>
                <a:gd name="T9" fmla="*/ 7 h 340"/>
                <a:gd name="T10" fmla="*/ 31 w 339"/>
                <a:gd name="T11" fmla="*/ 7 h 340"/>
                <a:gd name="T12" fmla="*/ 334 w 339"/>
                <a:gd name="T13" fmla="*/ 309 h 340"/>
                <a:gd name="T14" fmla="*/ 339 w 339"/>
                <a:gd name="T15" fmla="*/ 32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9" h="340">
                  <a:moveTo>
                    <a:pt x="339" y="321"/>
                  </a:moveTo>
                  <a:cubicBezTo>
                    <a:pt x="339" y="326"/>
                    <a:pt x="337" y="330"/>
                    <a:pt x="334" y="334"/>
                  </a:cubicBezTo>
                  <a:cubicBezTo>
                    <a:pt x="327" y="340"/>
                    <a:pt x="316" y="340"/>
                    <a:pt x="310" y="334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0" y="24"/>
                    <a:pt x="0" y="14"/>
                    <a:pt x="7" y="7"/>
                  </a:cubicBezTo>
                  <a:cubicBezTo>
                    <a:pt x="13" y="0"/>
                    <a:pt x="24" y="0"/>
                    <a:pt x="31" y="7"/>
                  </a:cubicBezTo>
                  <a:cubicBezTo>
                    <a:pt x="334" y="309"/>
                    <a:pt x="334" y="309"/>
                    <a:pt x="334" y="309"/>
                  </a:cubicBezTo>
                  <a:cubicBezTo>
                    <a:pt x="337" y="313"/>
                    <a:pt x="339" y="317"/>
                    <a:pt x="339" y="321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E62202EE-91F5-4A49-87B9-011CCB4106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" y="1063"/>
              <a:ext cx="131" cy="130"/>
            </a:xfrm>
            <a:custGeom>
              <a:avLst/>
              <a:gdLst>
                <a:gd name="T0" fmla="*/ 278 w 278"/>
                <a:gd name="T1" fmla="*/ 17 h 277"/>
                <a:gd name="T2" fmla="*/ 278 w 278"/>
                <a:gd name="T3" fmla="*/ 260 h 277"/>
                <a:gd name="T4" fmla="*/ 260 w 278"/>
                <a:gd name="T5" fmla="*/ 277 h 277"/>
                <a:gd name="T6" fmla="*/ 17 w 278"/>
                <a:gd name="T7" fmla="*/ 277 h 277"/>
                <a:gd name="T8" fmla="*/ 0 w 278"/>
                <a:gd name="T9" fmla="*/ 260 h 277"/>
                <a:gd name="T10" fmla="*/ 17 w 278"/>
                <a:gd name="T11" fmla="*/ 243 h 277"/>
                <a:gd name="T12" fmla="*/ 243 w 278"/>
                <a:gd name="T13" fmla="*/ 243 h 277"/>
                <a:gd name="T14" fmla="*/ 243 w 278"/>
                <a:gd name="T15" fmla="*/ 17 h 277"/>
                <a:gd name="T16" fmla="*/ 260 w 278"/>
                <a:gd name="T17" fmla="*/ 0 h 277"/>
                <a:gd name="T18" fmla="*/ 278 w 278"/>
                <a:gd name="T19" fmla="*/ 1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" h="277">
                  <a:moveTo>
                    <a:pt x="278" y="17"/>
                  </a:moveTo>
                  <a:cubicBezTo>
                    <a:pt x="278" y="260"/>
                    <a:pt x="278" y="260"/>
                    <a:pt x="278" y="260"/>
                  </a:cubicBezTo>
                  <a:cubicBezTo>
                    <a:pt x="278" y="270"/>
                    <a:pt x="270" y="277"/>
                    <a:pt x="260" y="277"/>
                  </a:cubicBezTo>
                  <a:cubicBezTo>
                    <a:pt x="17" y="277"/>
                    <a:pt x="17" y="277"/>
                    <a:pt x="17" y="277"/>
                  </a:cubicBezTo>
                  <a:cubicBezTo>
                    <a:pt x="7" y="277"/>
                    <a:pt x="0" y="270"/>
                    <a:pt x="0" y="260"/>
                  </a:cubicBezTo>
                  <a:cubicBezTo>
                    <a:pt x="0" y="251"/>
                    <a:pt x="7" y="243"/>
                    <a:pt x="17" y="243"/>
                  </a:cubicBezTo>
                  <a:cubicBezTo>
                    <a:pt x="243" y="243"/>
                    <a:pt x="243" y="243"/>
                    <a:pt x="243" y="243"/>
                  </a:cubicBezTo>
                  <a:cubicBezTo>
                    <a:pt x="243" y="17"/>
                    <a:pt x="243" y="17"/>
                    <a:pt x="243" y="17"/>
                  </a:cubicBezTo>
                  <a:cubicBezTo>
                    <a:pt x="243" y="7"/>
                    <a:pt x="251" y="0"/>
                    <a:pt x="260" y="0"/>
                  </a:cubicBezTo>
                  <a:cubicBezTo>
                    <a:pt x="270" y="0"/>
                    <a:pt x="278" y="7"/>
                    <a:pt x="278" y="17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DD1BA64E-F564-4315-B33B-97B4414344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" y="1034"/>
              <a:ext cx="160" cy="160"/>
            </a:xfrm>
            <a:custGeom>
              <a:avLst/>
              <a:gdLst>
                <a:gd name="T0" fmla="*/ 339 w 339"/>
                <a:gd name="T1" fmla="*/ 321 h 340"/>
                <a:gd name="T2" fmla="*/ 334 w 339"/>
                <a:gd name="T3" fmla="*/ 333 h 340"/>
                <a:gd name="T4" fmla="*/ 309 w 339"/>
                <a:gd name="T5" fmla="*/ 333 h 340"/>
                <a:gd name="T6" fmla="*/ 6 w 339"/>
                <a:gd name="T7" fmla="*/ 31 h 340"/>
                <a:gd name="T8" fmla="*/ 6 w 339"/>
                <a:gd name="T9" fmla="*/ 7 h 340"/>
                <a:gd name="T10" fmla="*/ 31 w 339"/>
                <a:gd name="T11" fmla="*/ 7 h 340"/>
                <a:gd name="T12" fmla="*/ 334 w 339"/>
                <a:gd name="T13" fmla="*/ 309 h 340"/>
                <a:gd name="T14" fmla="*/ 339 w 339"/>
                <a:gd name="T15" fmla="*/ 32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9" h="340">
                  <a:moveTo>
                    <a:pt x="339" y="321"/>
                  </a:moveTo>
                  <a:cubicBezTo>
                    <a:pt x="339" y="326"/>
                    <a:pt x="337" y="330"/>
                    <a:pt x="334" y="333"/>
                  </a:cubicBezTo>
                  <a:cubicBezTo>
                    <a:pt x="327" y="340"/>
                    <a:pt x="316" y="340"/>
                    <a:pt x="309" y="333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0" y="24"/>
                    <a:pt x="0" y="13"/>
                    <a:pt x="6" y="7"/>
                  </a:cubicBezTo>
                  <a:cubicBezTo>
                    <a:pt x="13" y="0"/>
                    <a:pt x="24" y="0"/>
                    <a:pt x="31" y="7"/>
                  </a:cubicBezTo>
                  <a:cubicBezTo>
                    <a:pt x="334" y="309"/>
                    <a:pt x="334" y="309"/>
                    <a:pt x="334" y="309"/>
                  </a:cubicBezTo>
                  <a:cubicBezTo>
                    <a:pt x="337" y="313"/>
                    <a:pt x="339" y="317"/>
                    <a:pt x="339" y="321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085DBA67-816C-4060-AD6B-9F8D57F9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" y="825"/>
              <a:ext cx="131" cy="131"/>
            </a:xfrm>
            <a:custGeom>
              <a:avLst/>
              <a:gdLst>
                <a:gd name="T0" fmla="*/ 278 w 278"/>
                <a:gd name="T1" fmla="*/ 17 h 278"/>
                <a:gd name="T2" fmla="*/ 278 w 278"/>
                <a:gd name="T3" fmla="*/ 261 h 278"/>
                <a:gd name="T4" fmla="*/ 260 w 278"/>
                <a:gd name="T5" fmla="*/ 278 h 278"/>
                <a:gd name="T6" fmla="*/ 243 w 278"/>
                <a:gd name="T7" fmla="*/ 261 h 278"/>
                <a:gd name="T8" fmla="*/ 243 w 278"/>
                <a:gd name="T9" fmla="*/ 34 h 278"/>
                <a:gd name="T10" fmla="*/ 17 w 278"/>
                <a:gd name="T11" fmla="*/ 34 h 278"/>
                <a:gd name="T12" fmla="*/ 0 w 278"/>
                <a:gd name="T13" fmla="*/ 17 h 278"/>
                <a:gd name="T14" fmla="*/ 17 w 278"/>
                <a:gd name="T15" fmla="*/ 0 h 278"/>
                <a:gd name="T16" fmla="*/ 260 w 278"/>
                <a:gd name="T17" fmla="*/ 0 h 278"/>
                <a:gd name="T18" fmla="*/ 278 w 278"/>
                <a:gd name="T19" fmla="*/ 17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" h="278">
                  <a:moveTo>
                    <a:pt x="278" y="17"/>
                  </a:moveTo>
                  <a:cubicBezTo>
                    <a:pt x="278" y="261"/>
                    <a:pt x="278" y="261"/>
                    <a:pt x="278" y="261"/>
                  </a:cubicBezTo>
                  <a:cubicBezTo>
                    <a:pt x="278" y="270"/>
                    <a:pt x="270" y="278"/>
                    <a:pt x="260" y="278"/>
                  </a:cubicBezTo>
                  <a:cubicBezTo>
                    <a:pt x="251" y="278"/>
                    <a:pt x="243" y="270"/>
                    <a:pt x="243" y="26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7" y="34"/>
                    <a:pt x="0" y="26"/>
                    <a:pt x="0" y="17"/>
                  </a:cubicBezTo>
                  <a:cubicBezTo>
                    <a:pt x="0" y="8"/>
                    <a:pt x="7" y="0"/>
                    <a:pt x="17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70" y="0"/>
                    <a:pt x="278" y="8"/>
                    <a:pt x="278" y="17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45E5D6DC-F974-47B6-934B-C48AB4764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" y="824"/>
              <a:ext cx="160" cy="160"/>
            </a:xfrm>
            <a:custGeom>
              <a:avLst/>
              <a:gdLst>
                <a:gd name="T0" fmla="*/ 339 w 339"/>
                <a:gd name="T1" fmla="*/ 19 h 340"/>
                <a:gd name="T2" fmla="*/ 334 w 339"/>
                <a:gd name="T3" fmla="*/ 31 h 340"/>
                <a:gd name="T4" fmla="*/ 31 w 339"/>
                <a:gd name="T5" fmla="*/ 334 h 340"/>
                <a:gd name="T6" fmla="*/ 6 w 339"/>
                <a:gd name="T7" fmla="*/ 334 h 340"/>
                <a:gd name="T8" fmla="*/ 6 w 339"/>
                <a:gd name="T9" fmla="*/ 309 h 340"/>
                <a:gd name="T10" fmla="*/ 309 w 339"/>
                <a:gd name="T11" fmla="*/ 7 h 340"/>
                <a:gd name="T12" fmla="*/ 334 w 339"/>
                <a:gd name="T13" fmla="*/ 7 h 340"/>
                <a:gd name="T14" fmla="*/ 339 w 339"/>
                <a:gd name="T15" fmla="*/ 19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9" h="340">
                  <a:moveTo>
                    <a:pt x="339" y="19"/>
                  </a:moveTo>
                  <a:cubicBezTo>
                    <a:pt x="339" y="23"/>
                    <a:pt x="337" y="28"/>
                    <a:pt x="334" y="31"/>
                  </a:cubicBezTo>
                  <a:cubicBezTo>
                    <a:pt x="31" y="334"/>
                    <a:pt x="31" y="334"/>
                    <a:pt x="31" y="334"/>
                  </a:cubicBezTo>
                  <a:cubicBezTo>
                    <a:pt x="24" y="340"/>
                    <a:pt x="13" y="340"/>
                    <a:pt x="6" y="334"/>
                  </a:cubicBezTo>
                  <a:cubicBezTo>
                    <a:pt x="0" y="327"/>
                    <a:pt x="0" y="316"/>
                    <a:pt x="6" y="30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16" y="0"/>
                    <a:pt x="327" y="0"/>
                    <a:pt x="334" y="7"/>
                  </a:cubicBezTo>
                  <a:cubicBezTo>
                    <a:pt x="337" y="10"/>
                    <a:pt x="339" y="15"/>
                    <a:pt x="339" y="19"/>
                  </a:cubicBezTo>
                  <a:close/>
                </a:path>
              </a:pathLst>
            </a:custGeom>
            <a:solidFill>
              <a:srgbClr val="CD2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9734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F5A4F697-15DD-7D40-B926-848C73B3362F}"/>
              </a:ext>
            </a:extLst>
          </p:cNvPr>
          <p:cNvSpPr>
            <a:spLocks noGrp="1"/>
          </p:cNvSpPr>
          <p:nvPr/>
        </p:nvSpPr>
        <p:spPr>
          <a:xfrm>
            <a:off x="0" y="2"/>
            <a:ext cx="4735107" cy="2277533"/>
          </a:xfrm>
          <a:prstGeom prst="rect">
            <a:avLst/>
          </a:prstGeom>
        </p:spPr>
        <p:txBody>
          <a:bodyPr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CO" sz="5333" dirty="0">
                <a:solidFill>
                  <a:schemeClr val="tx1"/>
                </a:solidFill>
                <a:latin typeface="Arial"/>
                <a:cs typeface="Arial"/>
              </a:rPr>
              <a:t>¿Por qué usar infraestructura en la nube?</a:t>
            </a:r>
            <a:endParaRPr lang="es-CO" sz="5333" dirty="0">
              <a:solidFill>
                <a:schemeClr val="tx1"/>
              </a:solidFill>
            </a:endParaRPr>
          </a:p>
        </p:txBody>
      </p:sp>
      <p:pic>
        <p:nvPicPr>
          <p:cNvPr id="3074" name="Picture 2" descr="Cloud at your Speed - Arbofield">
            <a:extLst>
              <a:ext uri="{FF2B5EF4-FFF2-40B4-BE49-F238E27FC236}">
                <a16:creationId xmlns:a16="http://schemas.microsoft.com/office/drawing/2014/main" id="{4AFE021C-872D-40EC-AD28-DCE9C6E4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09637"/>
            <a:ext cx="4224867" cy="3056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76BA28D-DF4A-44AD-8D1E-521277896945}"/>
              </a:ext>
            </a:extLst>
          </p:cNvPr>
          <p:cNvSpPr txBox="1"/>
          <p:nvPr/>
        </p:nvSpPr>
        <p:spPr>
          <a:xfrm>
            <a:off x="6269567" y="4889485"/>
            <a:ext cx="3877733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4800" b="1" dirty="0"/>
              <a:t>VELOCIDAD</a:t>
            </a:r>
            <a:r>
              <a:rPr lang="en-US" sz="4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5626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F5A4F697-15DD-7D40-B926-848C73B3362F}"/>
              </a:ext>
            </a:extLst>
          </p:cNvPr>
          <p:cNvSpPr>
            <a:spLocks noGrp="1"/>
          </p:cNvSpPr>
          <p:nvPr/>
        </p:nvSpPr>
        <p:spPr>
          <a:xfrm>
            <a:off x="0" y="1"/>
            <a:ext cx="4735107" cy="2819276"/>
          </a:xfrm>
          <a:prstGeom prst="rect">
            <a:avLst/>
          </a:prstGeom>
        </p:spPr>
        <p:txBody>
          <a:bodyPr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CO" sz="5333" dirty="0">
                <a:solidFill>
                  <a:schemeClr val="tx1"/>
                </a:solidFill>
              </a:rPr>
              <a:t>Proveedores de Nube</a:t>
            </a:r>
          </a:p>
        </p:txBody>
      </p:sp>
      <p:pic>
        <p:nvPicPr>
          <p:cNvPr id="4098" name="Picture 2" descr="Amazon Web Services - Wikipedia, la enciclopedia libre">
            <a:extLst>
              <a:ext uri="{FF2B5EF4-FFF2-40B4-BE49-F238E27FC236}">
                <a16:creationId xmlns:a16="http://schemas.microsoft.com/office/drawing/2014/main" id="{E7440FCF-2A78-4CD2-96DC-8A2CC902D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394" y="535707"/>
            <a:ext cx="2137833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Microsoft Azure - 3digits">
            <a:extLst>
              <a:ext uri="{FF2B5EF4-FFF2-40B4-BE49-F238E27FC236}">
                <a16:creationId xmlns:a16="http://schemas.microsoft.com/office/drawing/2014/main" id="{B6E8BD46-4A3F-4E40-AD28-97F8CEC1A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5869" y="2466108"/>
            <a:ext cx="2678880" cy="146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Somos expertos en la nube de amazon Web Service AWS">
            <a:extLst>
              <a:ext uri="{FF2B5EF4-FFF2-40B4-BE49-F238E27FC236}">
                <a16:creationId xmlns:a16="http://schemas.microsoft.com/office/drawing/2014/main" id="{7E1F1D65-6335-45C4-8205-0D1E2B19E7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03" t="4870" r="23576" b="5086"/>
          <a:stretch/>
        </p:blipFill>
        <p:spPr bwMode="auto">
          <a:xfrm>
            <a:off x="7463929" y="4100943"/>
            <a:ext cx="1985820" cy="1921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Salesforce: CRM, Ventas, Marketing, Servicios y más">
            <a:extLst>
              <a:ext uri="{FF2B5EF4-FFF2-40B4-BE49-F238E27FC236}">
                <a16:creationId xmlns:a16="http://schemas.microsoft.com/office/drawing/2014/main" id="{FD793410-0173-45A2-97BB-68E081EF74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91" t="17541" r="26070" b="17541"/>
          <a:stretch/>
        </p:blipFill>
        <p:spPr bwMode="auto">
          <a:xfrm>
            <a:off x="9667032" y="505113"/>
            <a:ext cx="1832241" cy="1343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Oracle ayuda a las organizaciones a abordar los desafíos">
            <a:extLst>
              <a:ext uri="{FF2B5EF4-FFF2-40B4-BE49-F238E27FC236}">
                <a16:creationId xmlns:a16="http://schemas.microsoft.com/office/drawing/2014/main" id="{53B0C8DE-01C2-4ED1-8DEA-834489F40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8927" y="2322942"/>
            <a:ext cx="2963336" cy="177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123">
            <a:extLst>
              <a:ext uri="{FF2B5EF4-FFF2-40B4-BE49-F238E27FC236}">
                <a16:creationId xmlns:a16="http://schemas.microsoft.com/office/drawing/2014/main" id="{38FEAFFF-93F5-4F8A-9156-29A1AF2D7CA4}"/>
              </a:ext>
            </a:extLst>
          </p:cNvPr>
          <p:cNvSpPr>
            <a:spLocks noEditPoints="1"/>
          </p:cNvSpPr>
          <p:nvPr/>
        </p:nvSpPr>
        <p:spPr bwMode="auto">
          <a:xfrm>
            <a:off x="813732" y="2322942"/>
            <a:ext cx="1979802" cy="1400961"/>
          </a:xfrm>
          <a:custGeom>
            <a:avLst/>
            <a:gdLst>
              <a:gd name="T0" fmla="*/ 313 w 780"/>
              <a:gd name="T1" fmla="*/ 145 h 522"/>
              <a:gd name="T2" fmla="*/ 252 w 780"/>
              <a:gd name="T3" fmla="*/ 130 h 522"/>
              <a:gd name="T4" fmla="*/ 111 w 780"/>
              <a:gd name="T5" fmla="*/ 275 h 522"/>
              <a:gd name="T6" fmla="*/ 112 w 780"/>
              <a:gd name="T7" fmla="*/ 288 h 522"/>
              <a:gd name="T8" fmla="*/ 0 w 780"/>
              <a:gd name="T9" fmla="*/ 405 h 522"/>
              <a:gd name="T10" fmla="*/ 0 w 780"/>
              <a:gd name="T11" fmla="*/ 405 h 522"/>
              <a:gd name="T12" fmla="*/ 0 w 780"/>
              <a:gd name="T13" fmla="*/ 405 h 522"/>
              <a:gd name="T14" fmla="*/ 113 w 780"/>
              <a:gd name="T15" fmla="*/ 522 h 522"/>
              <a:gd name="T16" fmla="*/ 625 w 780"/>
              <a:gd name="T17" fmla="*/ 522 h 522"/>
              <a:gd name="T18" fmla="*/ 780 w 780"/>
              <a:gd name="T19" fmla="*/ 362 h 522"/>
              <a:gd name="T20" fmla="*/ 696 w 780"/>
              <a:gd name="T21" fmla="*/ 220 h 522"/>
              <a:gd name="T22" fmla="*/ 696 w 780"/>
              <a:gd name="T23" fmla="*/ 203 h 522"/>
              <a:gd name="T24" fmla="*/ 501 w 780"/>
              <a:gd name="T25" fmla="*/ 0 h 522"/>
              <a:gd name="T26" fmla="*/ 313 w 780"/>
              <a:gd name="T27" fmla="*/ 145 h 522"/>
              <a:gd name="T28" fmla="*/ 749 w 780"/>
              <a:gd name="T29" fmla="*/ 362 h 522"/>
              <a:gd name="T30" fmla="*/ 749 w 780"/>
              <a:gd name="T31" fmla="*/ 362 h 522"/>
              <a:gd name="T32" fmla="*/ 748 w 780"/>
              <a:gd name="T33" fmla="*/ 362 h 522"/>
              <a:gd name="T34" fmla="*/ 625 w 780"/>
              <a:gd name="T35" fmla="*/ 490 h 522"/>
              <a:gd name="T36" fmla="*/ 113 w 780"/>
              <a:gd name="T37" fmla="*/ 490 h 522"/>
              <a:gd name="T38" fmla="*/ 32 w 780"/>
              <a:gd name="T39" fmla="*/ 405 h 522"/>
              <a:gd name="T40" fmla="*/ 113 w 780"/>
              <a:gd name="T41" fmla="*/ 320 h 522"/>
              <a:gd name="T42" fmla="*/ 128 w 780"/>
              <a:gd name="T43" fmla="*/ 322 h 522"/>
              <a:gd name="T44" fmla="*/ 142 w 780"/>
              <a:gd name="T45" fmla="*/ 317 h 522"/>
              <a:gd name="T46" fmla="*/ 147 w 780"/>
              <a:gd name="T47" fmla="*/ 306 h 522"/>
              <a:gd name="T48" fmla="*/ 146 w 780"/>
              <a:gd name="T49" fmla="*/ 302 h 522"/>
              <a:gd name="T50" fmla="*/ 143 w 780"/>
              <a:gd name="T51" fmla="*/ 275 h 522"/>
              <a:gd name="T52" fmla="*/ 252 w 780"/>
              <a:gd name="T53" fmla="*/ 162 h 522"/>
              <a:gd name="T54" fmla="*/ 314 w 780"/>
              <a:gd name="T55" fmla="*/ 183 h 522"/>
              <a:gd name="T56" fmla="*/ 330 w 780"/>
              <a:gd name="T57" fmla="*/ 185 h 522"/>
              <a:gd name="T58" fmla="*/ 339 w 780"/>
              <a:gd name="T59" fmla="*/ 173 h 522"/>
              <a:gd name="T60" fmla="*/ 501 w 780"/>
              <a:gd name="T61" fmla="*/ 32 h 522"/>
              <a:gd name="T62" fmla="*/ 665 w 780"/>
              <a:gd name="T63" fmla="*/ 203 h 522"/>
              <a:gd name="T64" fmla="*/ 665 w 780"/>
              <a:gd name="T65" fmla="*/ 204 h 522"/>
              <a:gd name="T66" fmla="*/ 663 w 780"/>
              <a:gd name="T67" fmla="*/ 227 h 522"/>
              <a:gd name="T68" fmla="*/ 663 w 780"/>
              <a:gd name="T69" fmla="*/ 229 h 522"/>
              <a:gd name="T70" fmla="*/ 672 w 780"/>
              <a:gd name="T71" fmla="*/ 244 h 522"/>
              <a:gd name="T72" fmla="*/ 748 w 780"/>
              <a:gd name="T73" fmla="*/ 362 h 522"/>
              <a:gd name="T74" fmla="*/ 749 w 780"/>
              <a:gd name="T75" fmla="*/ 362 h 522"/>
              <a:gd name="T76" fmla="*/ 749 w 780"/>
              <a:gd name="T77" fmla="*/ 362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80" h="522">
                <a:moveTo>
                  <a:pt x="313" y="145"/>
                </a:moveTo>
                <a:cubicBezTo>
                  <a:pt x="294" y="135"/>
                  <a:pt x="273" y="130"/>
                  <a:pt x="252" y="130"/>
                </a:cubicBezTo>
                <a:cubicBezTo>
                  <a:pt x="174" y="130"/>
                  <a:pt x="111" y="195"/>
                  <a:pt x="111" y="275"/>
                </a:cubicBezTo>
                <a:cubicBezTo>
                  <a:pt x="111" y="280"/>
                  <a:pt x="111" y="284"/>
                  <a:pt x="112" y="288"/>
                </a:cubicBezTo>
                <a:cubicBezTo>
                  <a:pt x="50" y="289"/>
                  <a:pt x="1" y="341"/>
                  <a:pt x="0" y="405"/>
                </a:cubicBezTo>
                <a:cubicBezTo>
                  <a:pt x="0" y="405"/>
                  <a:pt x="0" y="405"/>
                  <a:pt x="0" y="405"/>
                </a:cubicBezTo>
                <a:cubicBezTo>
                  <a:pt x="0" y="405"/>
                  <a:pt x="0" y="405"/>
                  <a:pt x="0" y="405"/>
                </a:cubicBezTo>
                <a:cubicBezTo>
                  <a:pt x="1" y="469"/>
                  <a:pt x="51" y="522"/>
                  <a:pt x="113" y="522"/>
                </a:cubicBezTo>
                <a:cubicBezTo>
                  <a:pt x="625" y="522"/>
                  <a:pt x="625" y="522"/>
                  <a:pt x="625" y="522"/>
                </a:cubicBezTo>
                <a:cubicBezTo>
                  <a:pt x="710" y="522"/>
                  <a:pt x="779" y="450"/>
                  <a:pt x="780" y="362"/>
                </a:cubicBezTo>
                <a:cubicBezTo>
                  <a:pt x="779" y="301"/>
                  <a:pt x="747" y="247"/>
                  <a:pt x="696" y="220"/>
                </a:cubicBezTo>
                <a:cubicBezTo>
                  <a:pt x="696" y="214"/>
                  <a:pt x="696" y="209"/>
                  <a:pt x="696" y="203"/>
                </a:cubicBezTo>
                <a:cubicBezTo>
                  <a:pt x="696" y="92"/>
                  <a:pt x="608" y="0"/>
                  <a:pt x="501" y="0"/>
                </a:cubicBezTo>
                <a:cubicBezTo>
                  <a:pt x="415" y="0"/>
                  <a:pt x="338" y="60"/>
                  <a:pt x="313" y="145"/>
                </a:cubicBezTo>
                <a:close/>
                <a:moveTo>
                  <a:pt x="749" y="362"/>
                </a:moveTo>
                <a:cubicBezTo>
                  <a:pt x="749" y="362"/>
                  <a:pt x="749" y="362"/>
                  <a:pt x="749" y="362"/>
                </a:cubicBezTo>
                <a:cubicBezTo>
                  <a:pt x="748" y="362"/>
                  <a:pt x="748" y="362"/>
                  <a:pt x="748" y="362"/>
                </a:cubicBezTo>
                <a:cubicBezTo>
                  <a:pt x="748" y="432"/>
                  <a:pt x="693" y="490"/>
                  <a:pt x="625" y="490"/>
                </a:cubicBezTo>
                <a:cubicBezTo>
                  <a:pt x="113" y="490"/>
                  <a:pt x="113" y="490"/>
                  <a:pt x="113" y="490"/>
                </a:cubicBezTo>
                <a:cubicBezTo>
                  <a:pt x="69" y="490"/>
                  <a:pt x="32" y="452"/>
                  <a:pt x="32" y="405"/>
                </a:cubicBezTo>
                <a:cubicBezTo>
                  <a:pt x="32" y="358"/>
                  <a:pt x="69" y="320"/>
                  <a:pt x="113" y="320"/>
                </a:cubicBezTo>
                <a:cubicBezTo>
                  <a:pt x="118" y="320"/>
                  <a:pt x="123" y="321"/>
                  <a:pt x="128" y="322"/>
                </a:cubicBezTo>
                <a:cubicBezTo>
                  <a:pt x="133" y="323"/>
                  <a:pt x="138" y="321"/>
                  <a:pt x="142" y="317"/>
                </a:cubicBezTo>
                <a:cubicBezTo>
                  <a:pt x="145" y="314"/>
                  <a:pt x="147" y="310"/>
                  <a:pt x="147" y="306"/>
                </a:cubicBezTo>
                <a:cubicBezTo>
                  <a:pt x="147" y="305"/>
                  <a:pt x="146" y="304"/>
                  <a:pt x="146" y="302"/>
                </a:cubicBezTo>
                <a:cubicBezTo>
                  <a:pt x="144" y="293"/>
                  <a:pt x="143" y="284"/>
                  <a:pt x="143" y="275"/>
                </a:cubicBezTo>
                <a:cubicBezTo>
                  <a:pt x="143" y="213"/>
                  <a:pt x="192" y="162"/>
                  <a:pt x="252" y="162"/>
                </a:cubicBezTo>
                <a:cubicBezTo>
                  <a:pt x="274" y="162"/>
                  <a:pt x="296" y="169"/>
                  <a:pt x="314" y="183"/>
                </a:cubicBezTo>
                <a:cubicBezTo>
                  <a:pt x="319" y="186"/>
                  <a:pt x="325" y="187"/>
                  <a:pt x="330" y="185"/>
                </a:cubicBezTo>
                <a:cubicBezTo>
                  <a:pt x="335" y="183"/>
                  <a:pt x="339" y="178"/>
                  <a:pt x="339" y="173"/>
                </a:cubicBezTo>
                <a:cubicBezTo>
                  <a:pt x="354" y="91"/>
                  <a:pt x="421" y="32"/>
                  <a:pt x="501" y="32"/>
                </a:cubicBezTo>
                <a:cubicBezTo>
                  <a:pt x="591" y="32"/>
                  <a:pt x="665" y="109"/>
                  <a:pt x="665" y="203"/>
                </a:cubicBezTo>
                <a:cubicBezTo>
                  <a:pt x="665" y="204"/>
                  <a:pt x="665" y="204"/>
                  <a:pt x="665" y="204"/>
                </a:cubicBezTo>
                <a:cubicBezTo>
                  <a:pt x="665" y="211"/>
                  <a:pt x="664" y="218"/>
                  <a:pt x="663" y="227"/>
                </a:cubicBezTo>
                <a:cubicBezTo>
                  <a:pt x="663" y="228"/>
                  <a:pt x="663" y="228"/>
                  <a:pt x="663" y="229"/>
                </a:cubicBezTo>
                <a:cubicBezTo>
                  <a:pt x="663" y="235"/>
                  <a:pt x="667" y="241"/>
                  <a:pt x="672" y="244"/>
                </a:cubicBezTo>
                <a:cubicBezTo>
                  <a:pt x="718" y="263"/>
                  <a:pt x="748" y="310"/>
                  <a:pt x="748" y="362"/>
                </a:cubicBezTo>
                <a:cubicBezTo>
                  <a:pt x="749" y="362"/>
                  <a:pt x="749" y="362"/>
                  <a:pt x="749" y="362"/>
                </a:cubicBezTo>
                <a:cubicBezTo>
                  <a:pt x="749" y="362"/>
                  <a:pt x="749" y="362"/>
                  <a:pt x="749" y="362"/>
                </a:cubicBezTo>
                <a:close/>
              </a:path>
            </a:pathLst>
          </a:custGeom>
          <a:solidFill>
            <a:srgbClr val="CD20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840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RFT 2020 - Light Mode">
  <a:themeElements>
    <a:clrScheme name="PRFT 2020">
      <a:dk1>
        <a:srgbClr val="010101"/>
      </a:dk1>
      <a:lt1>
        <a:srgbClr val="FFFFFF"/>
      </a:lt1>
      <a:dk2>
        <a:srgbClr val="CC1F20"/>
      </a:dk2>
      <a:lt2>
        <a:srgbClr val="B79967"/>
      </a:lt2>
      <a:accent1>
        <a:srgbClr val="8D0E11"/>
      </a:accent1>
      <a:accent2>
        <a:srgbClr val="8C734B"/>
      </a:accent2>
      <a:accent3>
        <a:srgbClr val="58595B"/>
      </a:accent3>
      <a:accent4>
        <a:srgbClr val="E8E8E8"/>
      </a:accent4>
      <a:accent5>
        <a:srgbClr val="3C5D6F"/>
      </a:accent5>
      <a:accent6>
        <a:srgbClr val="81A7BB"/>
      </a:accent6>
      <a:hlink>
        <a:srgbClr val="0563C1"/>
      </a:hlink>
      <a:folHlink>
        <a:srgbClr val="954F72"/>
      </a:folHlink>
    </a:clrScheme>
    <a:fontScheme name="PRFT Fonts">
      <a:majorFont>
        <a:latin typeface="Lato Light"/>
        <a:ea typeface=""/>
        <a:cs typeface=""/>
      </a:majorFont>
      <a:minorFont>
        <a:latin typeface="Lato"/>
        <a:ea typeface=""/>
        <a:cs typeface=""/>
      </a:minorFont>
    </a:fontScheme>
    <a:fmtScheme name="PRFT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1200" dirty="0" err="1" smtClean="0"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FT Template FINAL 5-20-20_V6" id="{DD515F9D-AF67-B64D-8350-D9DB4A322481}" vid="{E1506719-C45D-084B-9F9E-0E58CB62AAF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9989</TotalTime>
  <Words>306</Words>
  <Application>Microsoft Office PowerPoint</Application>
  <PresentationFormat>Widescreen</PresentationFormat>
  <Paragraphs>112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Arial</vt:lpstr>
      <vt:lpstr>Calibri</vt:lpstr>
      <vt:lpstr>Calibri Light</vt:lpstr>
      <vt:lpstr>Lato</vt:lpstr>
      <vt:lpstr>Lato Light</vt:lpstr>
      <vt:lpstr>Myriad Pro</vt:lpstr>
      <vt:lpstr>Roboto Condensed</vt:lpstr>
      <vt:lpstr>Roboto Condensed Light</vt:lpstr>
      <vt:lpstr>Segoe UI</vt:lpstr>
      <vt:lpstr>Segoe UI Light</vt:lpstr>
      <vt:lpstr>Office Theme</vt:lpstr>
      <vt:lpstr>PRFT 2020 - Light Mode</vt:lpstr>
      <vt:lpstr>Infraestructura en la nube como si estuvieras en primero</vt:lpstr>
      <vt:lpstr>PowerPoint Presentation</vt:lpstr>
      <vt:lpstr>Cristian Morales</vt:lpstr>
      <vt:lpstr>Contenido</vt:lpstr>
      <vt:lpstr>INFRAESTRUCTURA EN LA NUBE </vt:lpstr>
      <vt:lpstr>PowerPoint Presentation</vt:lpstr>
      <vt:lpstr>¿Por qué usar infraestructura en la nube?</vt:lpstr>
      <vt:lpstr>PowerPoint Presentation</vt:lpstr>
      <vt:lpstr>PowerPoint Presentation</vt:lpstr>
      <vt:lpstr>AWS INTRODUCCION </vt:lpstr>
      <vt:lpstr>INFRAESTRUCTURA DE AWS</vt:lpstr>
      <vt:lpstr>CONCEPTOS BASICOS</vt:lpstr>
      <vt:lpstr>CONCEPTOS BASICOS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INFRAESTRUCTURA DE ALTA DISPONIBILIDAD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Cristian Morales Lopez</dc:creator>
  <cp:lastModifiedBy>Cristian Morales Lopez</cp:lastModifiedBy>
  <cp:revision>8</cp:revision>
  <dcterms:created xsi:type="dcterms:W3CDTF">2021-11-16T17:39:53Z</dcterms:created>
  <dcterms:modified xsi:type="dcterms:W3CDTF">2021-11-25T16:26:46Z</dcterms:modified>
</cp:coreProperties>
</file>

<file path=docProps/thumbnail.jpeg>
</file>